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8"/>
  </p:notesMasterIdLst>
  <p:sldIdLst>
    <p:sldId id="274" r:id="rId5"/>
    <p:sldId id="352" r:id="rId6"/>
    <p:sldId id="354" r:id="rId7"/>
    <p:sldId id="286" r:id="rId8"/>
    <p:sldId id="357" r:id="rId9"/>
    <p:sldId id="358" r:id="rId10"/>
    <p:sldId id="361" r:id="rId11"/>
    <p:sldId id="359" r:id="rId12"/>
    <p:sldId id="356" r:id="rId13"/>
    <p:sldId id="295" r:id="rId14"/>
    <p:sldId id="362" r:id="rId15"/>
    <p:sldId id="355" r:id="rId16"/>
    <p:sldId id="335"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10" clrIdx="1">
    <p:extLst>
      <p:ext uri="{19B8F6BF-5375-455C-9EA6-DF929625EA0E}">
        <p15:presenceInfo xmlns:p15="http://schemas.microsoft.com/office/powerpoint/2012/main" userId="S::CLebosse@electionsquebec.qc.ca::ed73c8c4-4b80-4d34-8775-49acab88a2c9" providerId="AD"/>
      </p:ext>
    </p:extLst>
  </p:cmAuthor>
  <p:cmAuthor id="2" name="Élyse Bolduc" initials="ÉB" lastIdx="1" clrIdx="2">
    <p:extLst>
      <p:ext uri="{19B8F6BF-5375-455C-9EA6-DF929625EA0E}">
        <p15:presenceInfo xmlns:p15="http://schemas.microsoft.com/office/powerpoint/2012/main" userId="S::EBolduc@electionsquebec.qc.ca::ed6222db-4b41-4fc8-8cab-0923c08fa00f" providerId="AD"/>
      </p:ext>
    </p:extLst>
  </p:cmAuthor>
  <p:cmAuthor id="3" name="Catherine Lebossé" initials="CL [2]" lastIdx="1" clrIdx="3">
    <p:extLst>
      <p:ext uri="{19B8F6BF-5375-455C-9EA6-DF929625EA0E}">
        <p15:presenceInfo xmlns:p15="http://schemas.microsoft.com/office/powerpoint/2012/main" userId="Catherine Lebossé"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B0"/>
    <a:srgbClr val="CFE1F2"/>
    <a:srgbClr val="91195A"/>
    <a:srgbClr val="D1E3F3"/>
    <a:srgbClr val="00AAB9"/>
    <a:srgbClr val="E1EDF7"/>
    <a:srgbClr val="5B9BD5"/>
    <a:srgbClr val="B8C724"/>
    <a:srgbClr val="76D0DC"/>
    <a:srgbClr val="00B6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2BB3BC-DCC7-405C-8703-6D4F29BF4CF2}" v="3" dt="2022-08-17T21:00:20.11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Élyse Bolduc" userId="ed6222db-4b41-4fc8-8cab-0923c08fa00f" providerId="ADAL" clId="{5D29105B-F7BF-4A2E-B27F-A53BB3EE7B5F}"/>
    <pc:docChg chg="undo custSel delSld modSld">
      <pc:chgData name="Élyse Bolduc" userId="ed6222db-4b41-4fc8-8cab-0923c08fa00f" providerId="ADAL" clId="{5D29105B-F7BF-4A2E-B27F-A53BB3EE7B5F}" dt="2022-04-04T00:36:44.965" v="528" actId="1592"/>
      <pc:docMkLst>
        <pc:docMk/>
      </pc:docMkLst>
      <pc:sldChg chg="modSp mod">
        <pc:chgData name="Élyse Bolduc" userId="ed6222db-4b41-4fc8-8cab-0923c08fa00f" providerId="ADAL" clId="{5D29105B-F7BF-4A2E-B27F-A53BB3EE7B5F}" dt="2022-04-04T00:22:18.073" v="9" actId="20577"/>
        <pc:sldMkLst>
          <pc:docMk/>
          <pc:sldMk cId="1053781828" sldId="274"/>
        </pc:sldMkLst>
        <pc:spChg chg="mod">
          <ac:chgData name="Élyse Bolduc" userId="ed6222db-4b41-4fc8-8cab-0923c08fa00f" providerId="ADAL" clId="{5D29105B-F7BF-4A2E-B27F-A53BB3EE7B5F}" dt="2022-04-04T00:22:18.073" v="9" actId="20577"/>
          <ac:spMkLst>
            <pc:docMk/>
            <pc:sldMk cId="1053781828" sldId="274"/>
            <ac:spMk id="4" creationId="{7A6B5E15-7052-4839-8A44-E885F803B11E}"/>
          </ac:spMkLst>
        </pc:spChg>
      </pc:sldChg>
      <pc:sldChg chg="modSp mod delCm">
        <pc:chgData name="Élyse Bolduc" userId="ed6222db-4b41-4fc8-8cab-0923c08fa00f" providerId="ADAL" clId="{5D29105B-F7BF-4A2E-B27F-A53BB3EE7B5F}" dt="2022-04-04T00:34:38.888" v="342" actId="1592"/>
        <pc:sldMkLst>
          <pc:docMk/>
          <pc:sldMk cId="3569745278" sldId="295"/>
        </pc:sldMkLst>
        <pc:spChg chg="mod">
          <ac:chgData name="Élyse Bolduc" userId="ed6222db-4b41-4fc8-8cab-0923c08fa00f" providerId="ADAL" clId="{5D29105B-F7BF-4A2E-B27F-A53BB3EE7B5F}" dt="2022-04-04T00:34:29.290" v="341" actId="113"/>
          <ac:spMkLst>
            <pc:docMk/>
            <pc:sldMk cId="3569745278" sldId="295"/>
            <ac:spMk id="2" creationId="{F0E2F970-3F5A-4FD2-BDC5-D24D310CFC3B}"/>
          </ac:spMkLst>
        </pc:spChg>
      </pc:sldChg>
      <pc:sldChg chg="del">
        <pc:chgData name="Élyse Bolduc" userId="ed6222db-4b41-4fc8-8cab-0923c08fa00f" providerId="ADAL" clId="{5D29105B-F7BF-4A2E-B27F-A53BB3EE7B5F}" dt="2022-04-04T00:23:22.418" v="10" actId="2696"/>
        <pc:sldMkLst>
          <pc:docMk/>
          <pc:sldMk cId="3067854803" sldId="353"/>
        </pc:sldMkLst>
      </pc:sldChg>
      <pc:sldChg chg="modSp mod addCm">
        <pc:chgData name="Élyse Bolduc" userId="ed6222db-4b41-4fc8-8cab-0923c08fa00f" providerId="ADAL" clId="{5D29105B-F7BF-4A2E-B27F-A53BB3EE7B5F}" dt="2022-04-04T00:25:44.044" v="82" actId="20577"/>
        <pc:sldMkLst>
          <pc:docMk/>
          <pc:sldMk cId="3922696367" sldId="358"/>
        </pc:sldMkLst>
        <pc:spChg chg="mod">
          <ac:chgData name="Élyse Bolduc" userId="ed6222db-4b41-4fc8-8cab-0923c08fa00f" providerId="ADAL" clId="{5D29105B-F7BF-4A2E-B27F-A53BB3EE7B5F}" dt="2022-04-04T00:25:44.044" v="82" actId="20577"/>
          <ac:spMkLst>
            <pc:docMk/>
            <pc:sldMk cId="3922696367" sldId="358"/>
            <ac:spMk id="4" creationId="{BC195A95-F1B5-45C4-AA1B-6E523C383EBE}"/>
          </ac:spMkLst>
        </pc:spChg>
      </pc:sldChg>
      <pc:sldChg chg="modSp mod delCm">
        <pc:chgData name="Élyse Bolduc" userId="ed6222db-4b41-4fc8-8cab-0923c08fa00f" providerId="ADAL" clId="{5D29105B-F7BF-4A2E-B27F-A53BB3EE7B5F}" dt="2022-04-04T00:29:00.235" v="267" actId="1592"/>
        <pc:sldMkLst>
          <pc:docMk/>
          <pc:sldMk cId="2890721212" sldId="359"/>
        </pc:sldMkLst>
        <pc:spChg chg="mod">
          <ac:chgData name="Élyse Bolduc" userId="ed6222db-4b41-4fc8-8cab-0923c08fa00f" providerId="ADAL" clId="{5D29105B-F7BF-4A2E-B27F-A53BB3EE7B5F}" dt="2022-04-04T00:28:57.851" v="266" actId="20577"/>
          <ac:spMkLst>
            <pc:docMk/>
            <pc:sldMk cId="2890721212" sldId="359"/>
            <ac:spMk id="2" creationId="{F0E2F970-3F5A-4FD2-BDC5-D24D310CFC3B}"/>
          </ac:spMkLst>
        </pc:spChg>
      </pc:sldChg>
      <pc:sldChg chg="modSp mod delCm">
        <pc:chgData name="Élyse Bolduc" userId="ed6222db-4b41-4fc8-8cab-0923c08fa00f" providerId="ADAL" clId="{5D29105B-F7BF-4A2E-B27F-A53BB3EE7B5F}" dt="2022-04-04T00:36:44.965" v="528" actId="1592"/>
        <pc:sldMkLst>
          <pc:docMk/>
          <pc:sldMk cId="2341840964" sldId="362"/>
        </pc:sldMkLst>
        <pc:spChg chg="mod">
          <ac:chgData name="Élyse Bolduc" userId="ed6222db-4b41-4fc8-8cab-0923c08fa00f" providerId="ADAL" clId="{5D29105B-F7BF-4A2E-B27F-A53BB3EE7B5F}" dt="2022-04-04T00:36:36.489" v="527" actId="20577"/>
          <ac:spMkLst>
            <pc:docMk/>
            <pc:sldMk cId="2341840964" sldId="362"/>
            <ac:spMk id="2" creationId="{F0E2F970-3F5A-4FD2-BDC5-D24D310CFC3B}"/>
          </ac:spMkLst>
        </pc:spChg>
      </pc:sldChg>
    </pc:docChg>
  </pc:docChgLst>
  <pc:docChgLst>
    <pc:chgData name="Catherine Lebossé" userId="ed73c8c4-4b80-4d34-8775-49acab88a2c9" providerId="ADAL" clId="{85B972C1-4645-4DDC-B9E5-9FFB3F65B59C}"/>
    <pc:docChg chg="custSel modSld">
      <pc:chgData name="Catherine Lebossé" userId="ed73c8c4-4b80-4d34-8775-49acab88a2c9" providerId="ADAL" clId="{85B972C1-4645-4DDC-B9E5-9FFB3F65B59C}" dt="2021-04-01T19:08:55.065" v="13"/>
      <pc:docMkLst>
        <pc:docMk/>
      </pc:docMkLst>
      <pc:sldChg chg="addCm modCm">
        <pc:chgData name="Catherine Lebossé" userId="ed73c8c4-4b80-4d34-8775-49acab88a2c9" providerId="ADAL" clId="{85B972C1-4645-4DDC-B9E5-9FFB3F65B59C}" dt="2021-04-01T19:04:41.942" v="10"/>
        <pc:sldMkLst>
          <pc:docMk/>
          <pc:sldMk cId="3569745278" sldId="295"/>
        </pc:sldMkLst>
      </pc:sldChg>
      <pc:sldChg chg="modSp">
        <pc:chgData name="Catherine Lebossé" userId="ed73c8c4-4b80-4d34-8775-49acab88a2c9" providerId="ADAL" clId="{85B972C1-4645-4DDC-B9E5-9FFB3F65B59C}" dt="2021-04-01T18:54:30.583" v="4" actId="20577"/>
        <pc:sldMkLst>
          <pc:docMk/>
          <pc:sldMk cId="2856369675" sldId="352"/>
        </pc:sldMkLst>
        <pc:spChg chg="mod">
          <ac:chgData name="Catherine Lebossé" userId="ed73c8c4-4b80-4d34-8775-49acab88a2c9" providerId="ADAL" clId="{85B972C1-4645-4DDC-B9E5-9FFB3F65B59C}" dt="2021-04-01T18:54:30.583" v="4" actId="20577"/>
          <ac:spMkLst>
            <pc:docMk/>
            <pc:sldMk cId="2856369675" sldId="352"/>
            <ac:spMk id="2" creationId="{DB3AE953-61D5-447C-8C71-B2C607AD6191}"/>
          </ac:spMkLst>
        </pc:spChg>
      </pc:sldChg>
      <pc:sldChg chg="modSp">
        <pc:chgData name="Catherine Lebossé" userId="ed73c8c4-4b80-4d34-8775-49acab88a2c9" providerId="ADAL" clId="{85B972C1-4645-4DDC-B9E5-9FFB3F65B59C}" dt="2021-04-01T18:55:35.886" v="7" actId="20577"/>
        <pc:sldMkLst>
          <pc:docMk/>
          <pc:sldMk cId="4028064031" sldId="357"/>
        </pc:sldMkLst>
        <pc:spChg chg="mod">
          <ac:chgData name="Catherine Lebossé" userId="ed73c8c4-4b80-4d34-8775-49acab88a2c9" providerId="ADAL" clId="{85B972C1-4645-4DDC-B9E5-9FFB3F65B59C}" dt="2021-04-01T18:55:35.886" v="7" actId="20577"/>
          <ac:spMkLst>
            <pc:docMk/>
            <pc:sldMk cId="4028064031" sldId="357"/>
            <ac:spMk id="2" creationId="{F0E2F970-3F5A-4FD2-BDC5-D24D310CFC3B}"/>
          </ac:spMkLst>
        </pc:spChg>
      </pc:sldChg>
      <pc:sldChg chg="modCm">
        <pc:chgData name="Catherine Lebossé" userId="ed73c8c4-4b80-4d34-8775-49acab88a2c9" providerId="ADAL" clId="{85B972C1-4645-4DDC-B9E5-9FFB3F65B59C}" dt="2021-04-01T18:56:30.690" v="8"/>
        <pc:sldMkLst>
          <pc:docMk/>
          <pc:sldMk cId="3922696367" sldId="358"/>
        </pc:sldMkLst>
      </pc:sldChg>
      <pc:sldChg chg="addCm">
        <pc:chgData name="Catherine Lebossé" userId="ed73c8c4-4b80-4d34-8775-49acab88a2c9" providerId="ADAL" clId="{85B972C1-4645-4DDC-B9E5-9FFB3F65B59C}" dt="2021-04-01T19:05:22.468" v="11" actId="1589"/>
        <pc:sldMkLst>
          <pc:docMk/>
          <pc:sldMk cId="2890721212" sldId="359"/>
        </pc:sldMkLst>
      </pc:sldChg>
      <pc:sldChg chg="addCm modCm">
        <pc:chgData name="Catherine Lebossé" userId="ed73c8c4-4b80-4d34-8775-49acab88a2c9" providerId="ADAL" clId="{85B972C1-4645-4DDC-B9E5-9FFB3F65B59C}" dt="2021-04-01T19:08:55.065" v="13"/>
        <pc:sldMkLst>
          <pc:docMk/>
          <pc:sldMk cId="2341840964" sldId="362"/>
        </pc:sldMkLst>
      </pc:sldChg>
    </pc:docChg>
  </pc:docChgLst>
  <pc:docChgLst>
    <pc:chgData name="Catherine Lebossé" userId="ed73c8c4-4b80-4d34-8775-49acab88a2c9" providerId="ADAL" clId="{484C30A9-C360-4E24-864F-4F041440F2D6}"/>
    <pc:docChg chg="custSel modSld modMainMaster">
      <pc:chgData name="Catherine Lebossé" userId="ed73c8c4-4b80-4d34-8775-49acab88a2c9" providerId="ADAL" clId="{484C30A9-C360-4E24-864F-4F041440F2D6}" dt="2022-07-28T12:35:09.490" v="43" actId="313"/>
      <pc:docMkLst>
        <pc:docMk/>
      </pc:docMkLst>
      <pc:sldChg chg="modSp mod">
        <pc:chgData name="Catherine Lebossé" userId="ed73c8c4-4b80-4d34-8775-49acab88a2c9" providerId="ADAL" clId="{484C30A9-C360-4E24-864F-4F041440F2D6}" dt="2022-07-27T19:46:20.013" v="36" actId="20577"/>
        <pc:sldMkLst>
          <pc:docMk/>
          <pc:sldMk cId="1053781828" sldId="274"/>
        </pc:sldMkLst>
        <pc:spChg chg="mod">
          <ac:chgData name="Catherine Lebossé" userId="ed73c8c4-4b80-4d34-8775-49acab88a2c9" providerId="ADAL" clId="{484C30A9-C360-4E24-864F-4F041440F2D6}" dt="2022-07-27T19:46:19.950" v="34" actId="20577"/>
          <ac:spMkLst>
            <pc:docMk/>
            <pc:sldMk cId="1053781828" sldId="274"/>
            <ac:spMk id="2" creationId="{C59EF7A3-72F9-4AE7-ACAF-7FBBC4762389}"/>
          </ac:spMkLst>
        </pc:spChg>
        <pc:spChg chg="mod">
          <ac:chgData name="Catherine Lebossé" userId="ed73c8c4-4b80-4d34-8775-49acab88a2c9" providerId="ADAL" clId="{484C30A9-C360-4E24-864F-4F041440F2D6}" dt="2022-07-27T19:46:19.972" v="35" actId="20577"/>
          <ac:spMkLst>
            <pc:docMk/>
            <pc:sldMk cId="1053781828" sldId="274"/>
            <ac:spMk id="3" creationId="{9E33D533-1801-4DA7-96EA-0FEF8643B23D}"/>
          </ac:spMkLst>
        </pc:spChg>
        <pc:spChg chg="mod">
          <ac:chgData name="Catherine Lebossé" userId="ed73c8c4-4b80-4d34-8775-49acab88a2c9" providerId="ADAL" clId="{484C30A9-C360-4E24-864F-4F041440F2D6}" dt="2022-07-27T19:46:20.013" v="36" actId="20577"/>
          <ac:spMkLst>
            <pc:docMk/>
            <pc:sldMk cId="1053781828" sldId="274"/>
            <ac:spMk id="4" creationId="{7A6B5E15-7052-4839-8A44-E885F803B11E}"/>
          </ac:spMkLst>
        </pc:spChg>
      </pc:sldChg>
      <pc:sldChg chg="modSp mod">
        <pc:chgData name="Catherine Lebossé" userId="ed73c8c4-4b80-4d34-8775-49acab88a2c9" providerId="ADAL" clId="{484C30A9-C360-4E24-864F-4F041440F2D6}" dt="2022-07-27T19:46:17.673" v="23" actId="20577"/>
        <pc:sldMkLst>
          <pc:docMk/>
          <pc:sldMk cId="3569745278" sldId="295"/>
        </pc:sldMkLst>
        <pc:spChg chg="mod">
          <ac:chgData name="Catherine Lebossé" userId="ed73c8c4-4b80-4d34-8775-49acab88a2c9" providerId="ADAL" clId="{484C30A9-C360-4E24-864F-4F041440F2D6}" dt="2022-07-27T19:46:17.673" v="23" actId="20577"/>
          <ac:spMkLst>
            <pc:docMk/>
            <pc:sldMk cId="3569745278" sldId="295"/>
            <ac:spMk id="2" creationId="{F0E2F970-3F5A-4FD2-BDC5-D24D310CFC3B}"/>
          </ac:spMkLst>
        </pc:spChg>
      </pc:sldChg>
      <pc:sldChg chg="modSp mod">
        <pc:chgData name="Catherine Lebossé" userId="ed73c8c4-4b80-4d34-8775-49acab88a2c9" providerId="ADAL" clId="{484C30A9-C360-4E24-864F-4F041440F2D6}" dt="2022-07-28T12:35:07.624" v="41" actId="313"/>
        <pc:sldMkLst>
          <pc:docMk/>
          <pc:sldMk cId="2856369675" sldId="352"/>
        </pc:sldMkLst>
        <pc:spChg chg="mod">
          <ac:chgData name="Catherine Lebossé" userId="ed73c8c4-4b80-4d34-8775-49acab88a2c9" providerId="ADAL" clId="{484C30A9-C360-4E24-864F-4F041440F2D6}" dt="2022-07-28T12:35:07.624" v="41" actId="313"/>
          <ac:spMkLst>
            <pc:docMk/>
            <pc:sldMk cId="2856369675" sldId="352"/>
            <ac:spMk id="2" creationId="{DB3AE953-61D5-447C-8C71-B2C607AD6191}"/>
          </ac:spMkLst>
        </pc:spChg>
      </pc:sldChg>
      <pc:sldChg chg="modSp mod">
        <pc:chgData name="Catherine Lebossé" userId="ed73c8c4-4b80-4d34-8775-49acab88a2c9" providerId="ADAL" clId="{484C30A9-C360-4E24-864F-4F041440F2D6}" dt="2022-07-27T19:46:18.413" v="24" actId="20577"/>
        <pc:sldMkLst>
          <pc:docMk/>
          <pc:sldMk cId="278391402" sldId="354"/>
        </pc:sldMkLst>
        <pc:spChg chg="mod">
          <ac:chgData name="Catherine Lebossé" userId="ed73c8c4-4b80-4d34-8775-49acab88a2c9" providerId="ADAL" clId="{484C30A9-C360-4E24-864F-4F041440F2D6}" dt="2022-07-27T19:46:18.413" v="24" actId="20577"/>
          <ac:spMkLst>
            <pc:docMk/>
            <pc:sldMk cId="278391402" sldId="354"/>
            <ac:spMk id="2" creationId="{3667BB07-606D-48A7-A379-531EC532BD08}"/>
          </ac:spMkLst>
        </pc:spChg>
      </pc:sldChg>
      <pc:sldChg chg="modSp mod">
        <pc:chgData name="Catherine Lebossé" userId="ed73c8c4-4b80-4d34-8775-49acab88a2c9" providerId="ADAL" clId="{484C30A9-C360-4E24-864F-4F041440F2D6}" dt="2022-07-28T12:35:09.490" v="43" actId="313"/>
        <pc:sldMkLst>
          <pc:docMk/>
          <pc:sldMk cId="2746620096" sldId="355"/>
        </pc:sldMkLst>
        <pc:spChg chg="mod">
          <ac:chgData name="Catherine Lebossé" userId="ed73c8c4-4b80-4d34-8775-49acab88a2c9" providerId="ADAL" clId="{484C30A9-C360-4E24-864F-4F041440F2D6}" dt="2022-07-27T19:46:19.401" v="33" actId="20577"/>
          <ac:spMkLst>
            <pc:docMk/>
            <pc:sldMk cId="2746620096" sldId="355"/>
            <ac:spMk id="6" creationId="{3609B852-1951-4E09-9176-D684BF039241}"/>
          </ac:spMkLst>
        </pc:spChg>
        <pc:spChg chg="mod">
          <ac:chgData name="Catherine Lebossé" userId="ed73c8c4-4b80-4d34-8775-49acab88a2c9" providerId="ADAL" clId="{484C30A9-C360-4E24-864F-4F041440F2D6}" dt="2022-07-28T12:35:09.490" v="43" actId="313"/>
          <ac:spMkLst>
            <pc:docMk/>
            <pc:sldMk cId="2746620096" sldId="355"/>
            <ac:spMk id="208" creationId="{00000000-0000-0000-0000-000000000000}"/>
          </ac:spMkLst>
        </pc:spChg>
      </pc:sldChg>
      <pc:sldChg chg="modSp mod">
        <pc:chgData name="Catherine Lebossé" userId="ed73c8c4-4b80-4d34-8775-49acab88a2c9" providerId="ADAL" clId="{484C30A9-C360-4E24-864F-4F041440F2D6}" dt="2022-07-27T19:46:18.522" v="25" actId="20577"/>
        <pc:sldMkLst>
          <pc:docMk/>
          <pc:sldMk cId="3922696367" sldId="358"/>
        </pc:sldMkLst>
        <pc:spChg chg="mod">
          <ac:chgData name="Catherine Lebossé" userId="ed73c8c4-4b80-4d34-8775-49acab88a2c9" providerId="ADAL" clId="{484C30A9-C360-4E24-864F-4F041440F2D6}" dt="2022-07-27T19:46:18.522" v="25" actId="20577"/>
          <ac:spMkLst>
            <pc:docMk/>
            <pc:sldMk cId="3922696367" sldId="358"/>
            <ac:spMk id="2" creationId="{F0E2F970-3F5A-4FD2-BDC5-D24D310CFC3B}"/>
          </ac:spMkLst>
        </pc:spChg>
      </pc:sldChg>
      <pc:sldMasterChg chg="modSldLayout">
        <pc:chgData name="Catherine Lebossé" userId="ed73c8c4-4b80-4d34-8775-49acab88a2c9" providerId="ADAL" clId="{484C30A9-C360-4E24-864F-4F041440F2D6}" dt="2022-07-18T18:12:37.304" v="0" actId="14826"/>
        <pc:sldMasterMkLst>
          <pc:docMk/>
          <pc:sldMasterMk cId="0" sldId="2147483659"/>
        </pc:sldMasterMkLst>
        <pc:sldLayoutChg chg="modSp">
          <pc:chgData name="Catherine Lebossé" userId="ed73c8c4-4b80-4d34-8775-49acab88a2c9" providerId="ADAL" clId="{484C30A9-C360-4E24-864F-4F041440F2D6}" dt="2022-07-18T18:12:37.304" v="0" actId="14826"/>
          <pc:sldLayoutMkLst>
            <pc:docMk/>
            <pc:sldMasterMk cId="0" sldId="2147483659"/>
            <pc:sldLayoutMk cId="3155389374" sldId="2147483664"/>
          </pc:sldLayoutMkLst>
          <pc:picChg chg="mod">
            <ac:chgData name="Catherine Lebossé" userId="ed73c8c4-4b80-4d34-8775-49acab88a2c9" providerId="ADAL" clId="{484C30A9-C360-4E24-864F-4F041440F2D6}" dt="2022-07-18T18:12:37.304" v="0" actId="14826"/>
            <ac:picMkLst>
              <pc:docMk/>
              <pc:sldMasterMk cId="0" sldId="2147483659"/>
              <pc:sldLayoutMk cId="3155389374" sldId="2147483664"/>
              <ac:picMk id="21" creationId="{4BEA2A7E-FD4B-4469-89E5-A13F77D3C870}"/>
            </ac:picMkLst>
          </pc:picChg>
        </pc:sldLayoutChg>
      </pc:sldMasterChg>
    </pc:docChg>
  </pc:docChgLst>
  <pc:docChgLst>
    <pc:chgData name="Catherine Lebossé" userId="ed73c8c4-4b80-4d34-8775-49acab88a2c9" providerId="ADAL" clId="{DCECB3AB-99A7-4805-A0F6-1931241F6D66}"/>
    <pc:docChg chg="custSel modSld">
      <pc:chgData name="Catherine Lebossé" userId="ed73c8c4-4b80-4d34-8775-49acab88a2c9" providerId="ADAL" clId="{DCECB3AB-99A7-4805-A0F6-1931241F6D66}" dt="2022-04-06T13:46:09.735" v="4" actId="1592"/>
      <pc:docMkLst>
        <pc:docMk/>
      </pc:docMkLst>
      <pc:sldChg chg="addCm delCm modCm">
        <pc:chgData name="Catherine Lebossé" userId="ed73c8c4-4b80-4d34-8775-49acab88a2c9" providerId="ADAL" clId="{DCECB3AB-99A7-4805-A0F6-1931241F6D66}" dt="2022-04-06T13:46:09.735" v="4" actId="1592"/>
        <pc:sldMkLst>
          <pc:docMk/>
          <pc:sldMk cId="3922696367" sldId="35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3%20Encadrer%20la%20mise%20en%20candidature"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a:ln>
                    <a:noFill/>
                  </a:ln>
                  <a:solidFill>
                    <a:schemeClr val="tx1"/>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a:solidFill>
                      <a:srgbClr val="00B6BD"/>
                    </a:solidFill>
                    <a:latin typeface="Arial" panose="020B0604020202020204" pitchFamily="34" charset="0"/>
                    <a:cs typeface="Arial" panose="020B0604020202020204" pitchFamily="34" charset="0"/>
                  </a:rPr>
                  <a:t>1</a:t>
                </a:r>
                <a:endParaRPr lang="fr-CA" b="1">
                  <a:solidFill>
                    <a:srgbClr val="00B6BD"/>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6F9B2632-DEC0-4897-9E1E-6CD4C198AA9A}"/>
              </a:ext>
            </a:extLst>
          </p:cNvPr>
          <p:cNvSpPr txBox="1"/>
          <p:nvPr userDrawn="1"/>
        </p:nvSpPr>
        <p:spPr>
          <a:xfrm>
            <a:off x="6167887" y="291570"/>
            <a:ext cx="2335587" cy="338554"/>
          </a:xfrm>
          <a:prstGeom prst="rect">
            <a:avLst/>
          </a:prstGeom>
          <a:noFill/>
        </p:spPr>
        <p:txBody>
          <a:bodyPr wrap="square" rtlCol="0">
            <a:spAutoFit/>
          </a:bodyPr>
          <a:lstStyle/>
          <a:p>
            <a:pPr algn="ctr"/>
            <a:r>
              <a:rPr lang="fr-CA" sz="1600">
                <a:solidFill>
                  <a:schemeClr val="bg1"/>
                </a:solidFill>
              </a:rPr>
              <a:t>Module 4 – Leçon 4.1.3</a:t>
            </a:r>
          </a:p>
        </p:txBody>
      </p:sp>
      <p:sp>
        <p:nvSpPr>
          <p:cNvPr id="23" name="ZoneTexte 22">
            <a:extLst>
              <a:ext uri="{FF2B5EF4-FFF2-40B4-BE49-F238E27FC236}">
                <a16:creationId xmlns:a16="http://schemas.microsoft.com/office/drawing/2014/main" id="{8BD8C316-C041-48C6-87E8-37127D0AD48D}"/>
              </a:ext>
            </a:extLst>
          </p:cNvPr>
          <p:cNvSpPr txBox="1"/>
          <p:nvPr userDrawn="1"/>
        </p:nvSpPr>
        <p:spPr>
          <a:xfrm>
            <a:off x="308868" y="5633468"/>
            <a:ext cx="825867" cy="230832"/>
          </a:xfrm>
          <a:prstGeom prst="rect">
            <a:avLst/>
          </a:prstGeom>
          <a:noFill/>
        </p:spPr>
        <p:txBody>
          <a:bodyPr wrap="none" rtlCol="0">
            <a:spAutoFit/>
          </a:bodyPr>
          <a:lstStyle/>
          <a:p>
            <a:r>
              <a:rPr lang="fr-CA" sz="900" b="1">
                <a:hlinkClick r:id="rId3"/>
              </a:rPr>
              <a:t>Par courriel</a:t>
            </a:r>
            <a:endParaRPr lang="fr-CA" sz="900" b="1"/>
          </a:p>
        </p:txBody>
      </p:sp>
    </p:spTree>
    <p:extLst>
      <p:ext uri="{BB962C8B-B14F-4D97-AF65-F5344CB8AC3E}">
        <p14:creationId xmlns:p14="http://schemas.microsoft.com/office/powerpoint/2010/main" val="32098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a:solidFill>
                      <a:srgbClr val="00B6BD"/>
                    </a:solidFill>
                    <a:latin typeface="Arial" panose="020B0604020202020204" pitchFamily="34" charset="0"/>
                    <a:cs typeface="Arial" panose="020B0604020202020204" pitchFamily="34" charset="0"/>
                  </a:rPr>
                  <a:t>1</a:t>
                </a:r>
                <a:endParaRPr lang="fr-CA" b="1">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a:solidFill>
                      <a:srgbClr val="00B6BD"/>
                    </a:solidFill>
                    <a:latin typeface="Arial" panose="020B0604020202020204" pitchFamily="34" charset="0"/>
                    <a:cs typeface="Arial" panose="020B0604020202020204" pitchFamily="34" charset="0"/>
                  </a:rPr>
                  <a:t>1</a:t>
                </a:r>
                <a:endParaRPr lang="fr-CA" b="1">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0" r:id="rId3"/>
    <p:sldLayoutId id="2147483661" r:id="rId4"/>
    <p:sldLayoutId id="2147483664" r:id="rId5"/>
    <p:sldLayoutId id="2147483652"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12.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36.xml"/><Relationship Id="rId7" Type="http://schemas.openxmlformats.org/officeDocument/2006/relationships/notesSlide" Target="../notesSlides/notesSlide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slideLayout" Target="../slideLayouts/slideLayout2.xml"/><Relationship Id="rId5" Type="http://schemas.openxmlformats.org/officeDocument/2006/relationships/tags" Target="../tags/tag38.xml"/><Relationship Id="rId4" Type="http://schemas.openxmlformats.org/officeDocument/2006/relationships/tags" Target="../tags/tag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4.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Layout" Target="../slideLayouts/slideLayout2.xml"/><Relationship Id="rId5" Type="http://schemas.openxmlformats.org/officeDocument/2006/relationships/tags" Target="../tags/tag22.xml"/><Relationship Id="rId4" Type="http://schemas.openxmlformats.org/officeDocument/2006/relationships/tags" Target="../tags/tag2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hyperlink" Target="http://voxpopuli.quebec/doc/references/ModeleBulletinMiseCandidature_Vox_populi.docx" TargetMode="External"/><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a:t>Module 4</a:t>
            </a:r>
            <a:br>
              <a:rPr lang="en-CA"/>
            </a:br>
            <a:r>
              <a:rPr lang="en-CA"/>
              <a:t>Organiser les </a:t>
            </a:r>
            <a:r>
              <a:rPr lang="en-CA" err="1"/>
              <a:t>élections</a:t>
            </a:r>
            <a:br>
              <a:rPr lang="en-CA"/>
            </a:br>
            <a:r>
              <a:rPr lang="en-CA"/>
              <a:t>dans </a:t>
            </a:r>
            <a:r>
              <a:rPr lang="en-CA" err="1"/>
              <a:t>l’école</a:t>
            </a:r>
            <a:endParaRPr lang="fr-CA"/>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796173" y="4196778"/>
            <a:ext cx="5355542" cy="880763"/>
          </a:xfrm>
        </p:spPr>
        <p:txBody>
          <a:bodyPr/>
          <a:lstStyle/>
          <a:p>
            <a:r>
              <a:rPr lang="en-CA" err="1"/>
              <a:t>Leçon</a:t>
            </a:r>
            <a:r>
              <a:rPr lang="en-CA"/>
              <a:t> 4.1.3</a:t>
            </a:r>
            <a:br>
              <a:rPr lang="en-CA"/>
            </a:br>
            <a:r>
              <a:rPr lang="en-CA" err="1"/>
              <a:t>Encadrer</a:t>
            </a:r>
            <a:r>
              <a:rPr lang="en-CA"/>
              <a:t> la mise </a:t>
            </a:r>
            <a:r>
              <a:rPr lang="en-CA" err="1"/>
              <a:t>en</a:t>
            </a:r>
            <a:r>
              <a:rPr lang="en-CA"/>
              <a:t> candidature</a:t>
            </a:r>
            <a:endParaRPr lang="fr-CA"/>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a:xfrm>
            <a:off x="1932525" y="1830410"/>
            <a:ext cx="6681388" cy="813037"/>
          </a:xfrm>
        </p:spPr>
        <p:txBody>
          <a:bodyPr/>
          <a:lstStyle/>
          <a:p>
            <a:pPr hangingPunct="0"/>
            <a:r>
              <a:rPr lang="fr-CA" b="1">
                <a:solidFill>
                  <a:srgbClr val="00A8B0"/>
                </a:solidFill>
              </a:rPr>
              <a:t>Encadrer la mise en candidature</a:t>
            </a:r>
            <a:br>
              <a:rPr lang="fr-CA" b="1"/>
            </a:br>
            <a:r>
              <a:rPr lang="fr-CA"/>
              <a:t>En tant que personne responsable, vous pourriez être portée à croire que plus les membres sont nombreux au conseil, meilleures seront vos chances de finaliser vos projets. Ce n’est pas toujours le cas, car l’engagement des membres du conseil est crucial. Certaines écoles ont fait l’expérience d’un conseil d’élèves où les personnes sont nombreuses </a:t>
            </a:r>
            <a:r>
              <a:rPr lang="fr-CA" b="1"/>
              <a:t>et peu engagées</a:t>
            </a:r>
            <a:r>
              <a:rPr lang="fr-CA"/>
              <a:t>. Les projets sont demeurés inachevés.</a:t>
            </a:r>
            <a:br>
              <a:rPr lang="fr-CA"/>
            </a:br>
            <a:br>
              <a:rPr lang="fr-CA"/>
            </a:br>
            <a:r>
              <a:rPr lang="fr-CA"/>
              <a:t>À la suite de ce constat, ces écoles ont augmenté considérablement les critères de mise en candidature au risque de réduire le nombre de personnes candidates. Les écoles ont constaté que le conseil était plus facile à coordonner, que les personnes élues étaient plus engagées et que la réalisation des projets était plus efficace. </a:t>
            </a:r>
            <a:endParaRPr lang="fr-CA" b="1"/>
          </a:p>
        </p:txBody>
      </p:sp>
      <p:sp>
        <p:nvSpPr>
          <p:cNvPr id="5" name="ZoneTexte 4">
            <a:extLst>
              <a:ext uri="{FF2B5EF4-FFF2-40B4-BE49-F238E27FC236}">
                <a16:creationId xmlns:a16="http://schemas.microsoft.com/office/drawing/2014/main" id="{82EE8ABA-2E44-4909-8CB7-BF11E47BE79A}"/>
              </a:ext>
            </a:extLst>
          </p:cNvPr>
          <p:cNvSpPr txBox="1"/>
          <p:nvPr>
            <p:custDataLst>
              <p:tags r:id="rId2"/>
            </p:custDataLst>
          </p:nvPr>
        </p:nvSpPr>
        <p:spPr>
          <a:xfrm>
            <a:off x="5564848" y="1522633"/>
            <a:ext cx="2938625" cy="307777"/>
          </a:xfrm>
          <a:prstGeom prst="rect">
            <a:avLst/>
          </a:prstGeom>
          <a:solidFill>
            <a:srgbClr val="00A8B0"/>
          </a:solidFill>
        </p:spPr>
        <p:txBody>
          <a:bodyPr wrap="none" rtlCol="0">
            <a:spAutoFit/>
          </a:bodyPr>
          <a:lstStyle/>
          <a:p>
            <a:r>
              <a:rPr lang="fr-CA" b="1">
                <a:solidFill>
                  <a:schemeClr val="bg1"/>
                </a:solidFill>
              </a:rPr>
              <a:t>TRUCS ET ASTUCES DU MILIEU</a:t>
            </a:r>
          </a:p>
        </p:txBody>
      </p:sp>
    </p:spTree>
    <p:extLst>
      <p:ext uri="{BB962C8B-B14F-4D97-AF65-F5344CB8AC3E}">
        <p14:creationId xmlns:p14="http://schemas.microsoft.com/office/powerpoint/2010/main" val="356974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pPr hangingPunct="0"/>
            <a:r>
              <a:rPr lang="fr-CA" b="1">
                <a:solidFill>
                  <a:srgbClr val="00A8B0"/>
                </a:solidFill>
              </a:rPr>
              <a:t>Encadrer la mise en candidature</a:t>
            </a:r>
            <a:br>
              <a:rPr lang="fr-CA" b="1"/>
            </a:br>
            <a:r>
              <a:rPr lang="fr-CA"/>
              <a:t>Vous êtes la personne la mieux placée pour déterminer les critères de mise en candidature dans votre école. N’hésitez pas à tenter différentes approches afin de trouver la recette qui fonctionne pour vous. Afin de respecter la démocratie, tous les élèves doivent avoir la possibilité de se présenter s’ils rencontrent ces critères. </a:t>
            </a:r>
            <a:br>
              <a:rPr lang="fr-CA"/>
            </a:br>
            <a:br>
              <a:rPr lang="fr-CA"/>
            </a:br>
            <a:r>
              <a:rPr lang="fr-CA"/>
              <a:t>Il faut trouver un juste équilibre afin de recruter des personnes engagées et réduire le plus possible les élections par acclamation où les adversaires sont absents.</a:t>
            </a:r>
            <a:endParaRPr lang="fr-CA" b="1"/>
          </a:p>
        </p:txBody>
      </p:sp>
    </p:spTree>
    <p:extLst>
      <p:ext uri="{BB962C8B-B14F-4D97-AF65-F5344CB8AC3E}">
        <p14:creationId xmlns:p14="http://schemas.microsoft.com/office/powerpoint/2010/main" val="2341840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prstGeom prst="rect">
            <a:avLst/>
          </a:prstGeom>
          <a:noFill/>
          <a:ln>
            <a:noFill/>
          </a:ln>
        </p:spPr>
        <p:txBody>
          <a:bodyPr spcFirstLastPara="1" wrap="square" lIns="91425" tIns="45700" rIns="91425" bIns="45700" anchor="t" anchorCtr="0">
            <a:noAutofit/>
          </a:bodyPr>
          <a:lstStyle/>
          <a:p>
            <a:pPr marL="216000" lvl="0">
              <a:buSzPct val="100000"/>
            </a:pPr>
            <a:r>
              <a:rPr lang="fr-CA" sz="1600"/>
              <a:t>Vous avez terminé la leçon 4.1.3 </a:t>
            </a:r>
            <a:r>
              <a:rPr lang="fr-CA"/>
              <a:t>–</a:t>
            </a:r>
            <a:r>
              <a:rPr lang="fr-CA" sz="1600"/>
              <a:t> Encadrer la mise en candidature. </a:t>
            </a:r>
            <a:r>
              <a:rPr lang="fr-CA"/>
              <a:t>Consultez les autres leçons du </a:t>
            </a:r>
            <a:r>
              <a:rPr lang="fr-CA">
                <a:solidFill>
                  <a:schemeClr val="tx1"/>
                </a:solidFill>
                <a:hlinkClick r:id="rId8"/>
              </a:rPr>
              <a:t>Module 4 – Organiser les élections dans l’école </a:t>
            </a:r>
            <a:r>
              <a:rPr lang="fr-CA"/>
              <a:t>du site Web de Vox populi pour en apprendre davantage à ce sujet :</a:t>
            </a:r>
            <a:endParaRPr sz="1600"/>
          </a:p>
        </p:txBody>
      </p:sp>
      <p:sp>
        <p:nvSpPr>
          <p:cNvPr id="17" name="Rectangle 16"/>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7" name="Rectangle 26"/>
          <p:cNvSpPr/>
          <p:nvPr>
            <p:custDataLst>
              <p:tags r:id="rId3"/>
            </p:custDataLst>
          </p:nvPr>
        </p:nvSpPr>
        <p:spPr>
          <a:xfrm>
            <a:off x="1926689" y="2014806"/>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Titre 1">
            <a:extLst>
              <a:ext uri="{FF2B5EF4-FFF2-40B4-BE49-F238E27FC236}">
                <a16:creationId xmlns:a16="http://schemas.microsoft.com/office/drawing/2014/main" id="{3609B852-1951-4E09-9176-D684BF039241}"/>
              </a:ext>
            </a:extLst>
          </p:cNvPr>
          <p:cNvSpPr txBox="1">
            <a:spLocks/>
          </p:cNvSpPr>
          <p:nvPr>
            <p:custDataLst>
              <p:tags r:id="rId4"/>
            </p:custDataLst>
          </p:nvPr>
        </p:nvSpPr>
        <p:spPr>
          <a:xfrm>
            <a:off x="1926689" y="3472362"/>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a:solidFill>
                  <a:schemeClr val="bg1">
                    <a:lumMod val="65000"/>
                  </a:schemeClr>
                </a:solidFill>
              </a:rPr>
              <a:t>4.1.1 – Établir le calendrier électoral </a:t>
            </a:r>
            <a:r>
              <a:rPr lang="fr-CA" sz="1000">
                <a:solidFill>
                  <a:schemeClr val="bg1">
                    <a:lumMod val="65000"/>
                  </a:schemeClr>
                </a:solidFill>
              </a:rPr>
              <a:t>(durée ± 3 min)</a:t>
            </a:r>
            <a:r>
              <a:rPr lang="fr-CA" sz="1600">
                <a:solidFill>
                  <a:schemeClr val="bg1">
                    <a:lumMod val="65000"/>
                  </a:schemeClr>
                </a:solidFill>
              </a:rPr>
              <a:t>;</a:t>
            </a:r>
          </a:p>
          <a:p>
            <a:pPr marL="614250">
              <a:lnSpc>
                <a:spcPct val="100000"/>
              </a:lnSpc>
              <a:spcAft>
                <a:spcPts val="1200"/>
              </a:spcAft>
            </a:pPr>
            <a:r>
              <a:rPr lang="fr-CA" sz="1600">
                <a:solidFill>
                  <a:schemeClr val="bg1">
                    <a:lumMod val="65000"/>
                  </a:schemeClr>
                </a:solidFill>
              </a:rPr>
              <a:t>4.1.2 – Définir les règlements électoraux </a:t>
            </a:r>
            <a:r>
              <a:rPr lang="fr-CA" sz="1000">
                <a:solidFill>
                  <a:schemeClr val="bg1">
                    <a:lumMod val="65000"/>
                  </a:schemeClr>
                </a:solidFill>
              </a:rPr>
              <a:t>(durée ± 3 min)</a:t>
            </a:r>
            <a:r>
              <a:rPr lang="fr-CA" sz="1600">
                <a:solidFill>
                  <a:schemeClr val="bg1">
                    <a:lumMod val="65000"/>
                  </a:schemeClr>
                </a:solidFill>
              </a:rPr>
              <a:t>;</a:t>
            </a:r>
          </a:p>
          <a:p>
            <a:pPr marL="614250">
              <a:lnSpc>
                <a:spcPct val="100000"/>
              </a:lnSpc>
              <a:spcAft>
                <a:spcPts val="1200"/>
              </a:spcAft>
            </a:pPr>
            <a:r>
              <a:rPr lang="fr-CA" sz="1600">
                <a:solidFill>
                  <a:schemeClr val="bg1">
                    <a:lumMod val="65000"/>
                  </a:schemeClr>
                </a:solidFill>
              </a:rPr>
              <a:t>4.1.3 – Encadrer la mise en candidature </a:t>
            </a:r>
            <a:r>
              <a:rPr lang="fr-CA" sz="1000">
                <a:solidFill>
                  <a:schemeClr val="bg1">
                    <a:lumMod val="65000"/>
                  </a:schemeClr>
                </a:solidFill>
              </a:rPr>
              <a:t>(durée ± 3 min)</a:t>
            </a:r>
            <a:r>
              <a:rPr lang="fr-CA" sz="1600">
                <a:solidFill>
                  <a:schemeClr val="bg1">
                    <a:lumMod val="65000"/>
                  </a:schemeClr>
                </a:solidFill>
              </a:rPr>
              <a:t>;</a:t>
            </a:r>
          </a:p>
          <a:p>
            <a:pPr marL="614250">
              <a:lnSpc>
                <a:spcPct val="100000"/>
              </a:lnSpc>
              <a:spcAft>
                <a:spcPts val="1200"/>
              </a:spcAft>
            </a:pPr>
            <a:r>
              <a:rPr lang="fr-CA" sz="1600"/>
              <a:t>4.1.4 – Déterminer le scénario du vote </a:t>
            </a:r>
            <a:r>
              <a:rPr lang="fr-CA" sz="1000"/>
              <a:t>(durée ± 3 min)</a:t>
            </a:r>
            <a:r>
              <a:rPr lang="fr-CA" sz="1600"/>
              <a:t>;</a:t>
            </a:r>
          </a:p>
          <a:p>
            <a:pPr marL="614250">
              <a:lnSpc>
                <a:spcPct val="100000"/>
              </a:lnSpc>
              <a:spcAft>
                <a:spcPts val="1200"/>
              </a:spcAft>
            </a:pPr>
            <a:r>
              <a:rPr lang="fr-CA" sz="1600"/>
              <a:t>4.1.5 – Aménager le bureau de vote </a:t>
            </a:r>
            <a:r>
              <a:rPr lang="fr-CA" sz="1000"/>
              <a:t>(durée ± 3 min)</a:t>
            </a:r>
            <a:r>
              <a:rPr lang="fr-CA" sz="1600"/>
              <a:t>;</a:t>
            </a:r>
          </a:p>
          <a:p>
            <a:pPr marL="614250">
              <a:lnSpc>
                <a:spcPct val="100000"/>
              </a:lnSpc>
              <a:spcAft>
                <a:spcPts val="1200"/>
              </a:spcAft>
            </a:pPr>
            <a:r>
              <a:rPr lang="fr-CA" sz="1600"/>
              <a:t>4.1.6 – Rassembler le matériel électoral </a:t>
            </a:r>
            <a:r>
              <a:rPr lang="fr-CA" sz="1000"/>
              <a:t>(durée ± 3 min)</a:t>
            </a:r>
            <a:r>
              <a:rPr lang="fr-CA" sz="1600"/>
              <a:t>;</a:t>
            </a:r>
          </a:p>
          <a:p>
            <a:pPr marL="614250">
              <a:lnSpc>
                <a:spcPct val="100000"/>
              </a:lnSpc>
              <a:spcAft>
                <a:spcPts val="1200"/>
              </a:spcAft>
            </a:pPr>
            <a:r>
              <a:rPr lang="fr-CA" sz="1600"/>
              <a:t>4.1.7 – Informer l’école des élections à venir </a:t>
            </a:r>
            <a:r>
              <a:rPr lang="fr-CA" sz="1000"/>
              <a:t>(durée ± 3 min)</a:t>
            </a:r>
            <a:r>
              <a:rPr lang="fr-CA" sz="1600"/>
              <a:t>.</a:t>
            </a:r>
          </a:p>
          <a:p>
            <a:pPr marL="614250">
              <a:lnSpc>
                <a:spcPct val="100000"/>
              </a:lnSpc>
              <a:spcAft>
                <a:spcPts val="1200"/>
              </a:spcAft>
            </a:pPr>
            <a:endParaRPr lang="fr-CA" sz="1600"/>
          </a:p>
          <a:p>
            <a:pPr marL="614250">
              <a:lnSpc>
                <a:spcPct val="100000"/>
              </a:lnSpc>
              <a:spcAft>
                <a:spcPts val="1200"/>
              </a:spcAft>
            </a:pPr>
            <a:endParaRPr lang="fr-CA" sz="1600"/>
          </a:p>
        </p:txBody>
      </p:sp>
      <p:sp>
        <p:nvSpPr>
          <p:cNvPr id="7" name="Rectangle 6">
            <a:extLst>
              <a:ext uri="{FF2B5EF4-FFF2-40B4-BE49-F238E27FC236}">
                <a16:creationId xmlns:a16="http://schemas.microsoft.com/office/drawing/2014/main" id="{81C4AB22-5B90-46B1-8BC8-3CFC27444DC0}"/>
              </a:ext>
            </a:extLst>
          </p:cNvPr>
          <p:cNvSpPr/>
          <p:nvPr>
            <p:custDataLst>
              <p:tags r:id="rId5"/>
            </p:custDataLst>
          </p:nvPr>
        </p:nvSpPr>
        <p:spPr>
          <a:xfrm>
            <a:off x="1926689" y="2396045"/>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74662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a:xfrm>
            <a:off x="1932525" y="1830410"/>
            <a:ext cx="6880735" cy="813037"/>
          </a:xfrm>
        </p:spPr>
        <p:txBody>
          <a:bodyPr/>
          <a:lstStyle/>
          <a:p>
            <a:r>
              <a:rPr lang="en-CA"/>
              <a:t>Dans </a:t>
            </a:r>
            <a:r>
              <a:rPr lang="en-CA" err="1"/>
              <a:t>cette</a:t>
            </a:r>
            <a:r>
              <a:rPr lang="en-CA"/>
              <a:t> </a:t>
            </a:r>
            <a:r>
              <a:rPr lang="en-CA" err="1"/>
              <a:t>leçon</a:t>
            </a:r>
            <a:r>
              <a:rPr lang="en-CA"/>
              <a:t>, il </a:t>
            </a:r>
            <a:r>
              <a:rPr lang="en-CA" err="1"/>
              <a:t>est</a:t>
            </a:r>
            <a:r>
              <a:rPr lang="en-CA"/>
              <a:t> question de </a:t>
            </a:r>
            <a:r>
              <a:rPr lang="en-CA" err="1"/>
              <a:t>l’étape</a:t>
            </a:r>
            <a:r>
              <a:rPr lang="en-CA"/>
              <a:t> 1 – </a:t>
            </a:r>
            <a:r>
              <a:rPr lang="en-CA" b="1" err="1"/>
              <a:t>Préparer</a:t>
            </a:r>
            <a:r>
              <a:rPr lang="en-CA" b="1"/>
              <a:t> les </a:t>
            </a:r>
            <a:r>
              <a:rPr lang="en-CA" b="1" err="1"/>
              <a:t>élections</a:t>
            </a:r>
            <a:r>
              <a:rPr lang="en-CA" b="1"/>
              <a:t>.</a:t>
            </a:r>
            <a:endParaRPr lang="fr-CA"/>
          </a:p>
        </p:txBody>
      </p:sp>
      <p:grpSp>
        <p:nvGrpSpPr>
          <p:cNvPr id="5" name="Groupe 4">
            <a:extLst>
              <a:ext uri="{FF2B5EF4-FFF2-40B4-BE49-F238E27FC236}">
                <a16:creationId xmlns:a16="http://schemas.microsoft.com/office/drawing/2014/main" id="{FAA5C544-ABAD-48A6-B68C-0CEB35BB6C5E}"/>
              </a:ext>
            </a:extLst>
          </p:cNvPr>
          <p:cNvGrpSpPr/>
          <p:nvPr>
            <p:custDataLst>
              <p:tags r:id="rId2"/>
            </p:custDataLst>
          </p:nvPr>
        </p:nvGrpSpPr>
        <p:grpSpPr>
          <a:xfrm>
            <a:off x="4344713" y="2921585"/>
            <a:ext cx="1545970" cy="1371891"/>
            <a:chOff x="4425591" y="4620647"/>
            <a:chExt cx="1545970" cy="1371891"/>
          </a:xfrm>
        </p:grpSpPr>
        <p:sp>
          <p:nvSpPr>
            <p:cNvPr id="6" name="Rectangle 5">
              <a:extLst>
                <a:ext uri="{FF2B5EF4-FFF2-40B4-BE49-F238E27FC236}">
                  <a16:creationId xmlns:a16="http://schemas.microsoft.com/office/drawing/2014/main" id="{C0D0E59D-36CD-4A6F-A693-AC25909233A5}"/>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nvGrpSpPr>
          <p:grpSpPr>
            <a:xfrm>
              <a:off x="5528777" y="5483336"/>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a:solidFill>
                      <a:schemeClr val="bg1">
                        <a:lumMod val="75000"/>
                      </a:schemeClr>
                    </a:solidFill>
                    <a:latin typeface="Arial" panose="020B0604020202020204" pitchFamily="34" charset="0"/>
                    <a:cs typeface="Arial" panose="020B0604020202020204" pitchFamily="34" charset="0"/>
                  </a:rPr>
                  <a:t>2</a:t>
                </a:r>
                <a:endParaRPr lang="fr-CA" sz="1800" b="1">
                  <a:solidFill>
                    <a:schemeClr val="bg1">
                      <a:lumMod val="75000"/>
                    </a:schemeClr>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a:solidFill>
                    <a:schemeClr val="bg1">
                      <a:lumMod val="50000"/>
                    </a:schemeClr>
                  </a:solidFill>
                </a:rPr>
                <a:t>Vivre</a:t>
              </a:r>
              <a:br>
                <a:rPr lang="en-CA" sz="1600">
                  <a:solidFill>
                    <a:schemeClr val="bg1">
                      <a:lumMod val="50000"/>
                    </a:schemeClr>
                  </a:solidFill>
                </a:rPr>
              </a:br>
              <a:r>
                <a:rPr lang="en-CA" sz="1600">
                  <a:solidFill>
                    <a:schemeClr val="bg1">
                      <a:lumMod val="50000"/>
                    </a:schemeClr>
                  </a:solidFill>
                </a:rPr>
                <a:t>les</a:t>
              </a:r>
              <a:br>
                <a:rPr lang="en-CA" sz="1600">
                  <a:solidFill>
                    <a:schemeClr val="bg1">
                      <a:lumMod val="50000"/>
                    </a:schemeClr>
                  </a:solidFill>
                </a:rPr>
              </a:br>
              <a:r>
                <a:rPr lang="en-CA" sz="1600" err="1">
                  <a:solidFill>
                    <a:schemeClr val="bg1">
                      <a:lumMod val="50000"/>
                    </a:schemeClr>
                  </a:solidFill>
                </a:rPr>
                <a:t>élections</a:t>
              </a:r>
              <a:endParaRPr lang="fr-CA" sz="1600">
                <a:solidFill>
                  <a:schemeClr val="bg1">
                    <a:lumMod val="50000"/>
                  </a:schemeClr>
                </a:solidFill>
              </a:endParaRPr>
            </a:p>
          </p:txBody>
        </p:sp>
      </p:grpSp>
      <p:grpSp>
        <p:nvGrpSpPr>
          <p:cNvPr id="11" name="Groupe 10">
            <a:extLst>
              <a:ext uri="{FF2B5EF4-FFF2-40B4-BE49-F238E27FC236}">
                <a16:creationId xmlns:a16="http://schemas.microsoft.com/office/drawing/2014/main" id="{BF961428-C197-4822-A713-443AC02A463E}"/>
              </a:ext>
            </a:extLst>
          </p:cNvPr>
          <p:cNvGrpSpPr/>
          <p:nvPr>
            <p:custDataLst>
              <p:tags r:id="rId3"/>
            </p:custDataLst>
          </p:nvPr>
        </p:nvGrpSpPr>
        <p:grpSpPr>
          <a:xfrm>
            <a:off x="2115407" y="2921585"/>
            <a:ext cx="1545970" cy="1371891"/>
            <a:chOff x="4425591" y="4620647"/>
            <a:chExt cx="1545970" cy="1371891"/>
          </a:xfrm>
        </p:grpSpPr>
        <p:sp>
          <p:nvSpPr>
            <p:cNvPr id="12" name="Rectangle 11">
              <a:extLst>
                <a:ext uri="{FF2B5EF4-FFF2-40B4-BE49-F238E27FC236}">
                  <a16:creationId xmlns:a16="http://schemas.microsoft.com/office/drawing/2014/main" id="{0433D5E9-DDBF-4563-8324-79F8F4A435FF}"/>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nvGrpSpPr>
          <p:grpSpPr>
            <a:xfrm>
              <a:off x="5528777" y="5483336"/>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a:solidFill>
                      <a:srgbClr val="00B6BD"/>
                    </a:solidFill>
                    <a:latin typeface="Arial" panose="020B0604020202020204" pitchFamily="34" charset="0"/>
                    <a:cs typeface="Arial" panose="020B0604020202020204" pitchFamily="34" charset="0"/>
                  </a:rPr>
                  <a:t>1</a:t>
                </a:r>
                <a:endParaRPr lang="fr-CA" sz="1800" b="1">
                  <a:solidFill>
                    <a:srgbClr val="00B6BD"/>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err="1">
                  <a:solidFill>
                    <a:schemeClr val="tx1"/>
                  </a:solidFill>
                </a:rPr>
                <a:t>Préparer</a:t>
              </a:r>
              <a:br>
                <a:rPr lang="en-CA" sz="1600">
                  <a:solidFill>
                    <a:schemeClr val="tx1"/>
                  </a:solidFill>
                </a:rPr>
              </a:br>
              <a:r>
                <a:rPr lang="en-CA" sz="1600">
                  <a:solidFill>
                    <a:schemeClr val="tx1"/>
                  </a:solidFill>
                </a:rPr>
                <a:t>les</a:t>
              </a:r>
              <a:br>
                <a:rPr lang="en-CA" sz="1600">
                  <a:solidFill>
                    <a:schemeClr val="tx1"/>
                  </a:solidFill>
                </a:rPr>
              </a:br>
              <a:r>
                <a:rPr lang="en-CA" sz="1600" err="1">
                  <a:solidFill>
                    <a:schemeClr val="tx1"/>
                  </a:solidFill>
                </a:rPr>
                <a:t>élections</a:t>
              </a:r>
              <a:endParaRPr lang="fr-CA" sz="1600">
                <a:solidFill>
                  <a:schemeClr val="tx1"/>
                </a:solidFill>
              </a:endParaRPr>
            </a:p>
          </p:txBody>
        </p:sp>
      </p:grpSp>
      <p:grpSp>
        <p:nvGrpSpPr>
          <p:cNvPr id="17" name="Groupe 16">
            <a:extLst>
              <a:ext uri="{FF2B5EF4-FFF2-40B4-BE49-F238E27FC236}">
                <a16:creationId xmlns:a16="http://schemas.microsoft.com/office/drawing/2014/main" id="{BEB962F0-CD3C-4E58-92AA-79737C84B4CC}"/>
              </a:ext>
            </a:extLst>
          </p:cNvPr>
          <p:cNvGrpSpPr/>
          <p:nvPr>
            <p:custDataLst>
              <p:tags r:id="rId4"/>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err="1">
                  <a:solidFill>
                    <a:schemeClr val="bg1">
                      <a:lumMod val="50000"/>
                    </a:schemeClr>
                  </a:solidFill>
                </a:rPr>
                <a:t>Assermenter</a:t>
              </a:r>
              <a:br>
                <a:rPr lang="en-CA" sz="1600">
                  <a:solidFill>
                    <a:schemeClr val="bg1">
                      <a:lumMod val="50000"/>
                    </a:schemeClr>
                  </a:solidFill>
                </a:rPr>
              </a:br>
              <a:r>
                <a:rPr lang="en-CA" sz="1600">
                  <a:solidFill>
                    <a:schemeClr val="bg1">
                      <a:lumMod val="50000"/>
                    </a:schemeClr>
                  </a:solidFill>
                </a:rPr>
                <a:t>les</a:t>
              </a:r>
              <a:br>
                <a:rPr lang="en-CA" sz="1600">
                  <a:solidFill>
                    <a:schemeClr val="bg1">
                      <a:lumMod val="50000"/>
                    </a:schemeClr>
                  </a:solidFill>
                </a:rPr>
              </a:br>
              <a:r>
                <a:rPr lang="en-CA" sz="1600">
                  <a:solidFill>
                    <a:schemeClr val="bg1">
                      <a:lumMod val="50000"/>
                    </a:schemeClr>
                  </a:solidFill>
                </a:rPr>
                <a:t>personnes</a:t>
              </a:r>
              <a:br>
                <a:rPr lang="en-CA" sz="1600">
                  <a:solidFill>
                    <a:schemeClr val="bg1">
                      <a:lumMod val="50000"/>
                    </a:schemeClr>
                  </a:solidFill>
                </a:rPr>
              </a:br>
              <a:r>
                <a:rPr lang="en-CA" sz="1600" err="1">
                  <a:solidFill>
                    <a:schemeClr val="bg1">
                      <a:lumMod val="50000"/>
                    </a:schemeClr>
                  </a:solidFill>
                </a:rPr>
                <a:t>élues</a:t>
              </a:r>
              <a:endParaRPr lang="fr-CA" sz="160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5"/>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6"/>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7"/>
            </p:custDataLst>
          </p:nvPr>
        </p:nvSpPr>
        <p:spPr>
          <a:xfrm>
            <a:off x="2207279"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00A8B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a:solidFill>
                  <a:schemeClr val="tx1"/>
                </a:solidFill>
              </a:rPr>
              <a:t>Regroupe toutes les tâches qui pourraient être effectuées avant de lancer les élections.</a:t>
            </a:r>
          </a:p>
        </p:txBody>
      </p:sp>
    </p:spTree>
    <p:extLst>
      <p:ext uri="{BB962C8B-B14F-4D97-AF65-F5344CB8AC3E}">
        <p14:creationId xmlns:p14="http://schemas.microsoft.com/office/powerpoint/2010/main" val="28563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spcAft>
                <a:spcPts val="1200"/>
              </a:spcAft>
            </a:pPr>
            <a:r>
              <a:rPr lang="fr-CA"/>
              <a:t>Dans la préparation des élections, on retrouve différentes tâches :</a:t>
            </a:r>
            <a:br>
              <a:rPr lang="fr-CA"/>
            </a:br>
            <a:r>
              <a:rPr lang="fr-CA"/>
              <a:t>	</a:t>
            </a:r>
            <a:br>
              <a:rPr lang="fr-CA"/>
            </a:br>
            <a:endParaRPr lang="fr-CA"/>
          </a:p>
        </p:txBody>
      </p:sp>
      <p:grpSp>
        <p:nvGrpSpPr>
          <p:cNvPr id="8" name="Groupe 7">
            <a:extLst>
              <a:ext uri="{FF2B5EF4-FFF2-40B4-BE49-F238E27FC236}">
                <a16:creationId xmlns:a16="http://schemas.microsoft.com/office/drawing/2014/main" id="{A8CCCC27-D214-4907-90BD-1023450ADF67}"/>
              </a:ext>
            </a:extLst>
          </p:cNvPr>
          <p:cNvGrpSpPr/>
          <p:nvPr>
            <p:custDataLst>
              <p:tags r:id="rId2"/>
            </p:custDataLst>
          </p:nvPr>
        </p:nvGrpSpPr>
        <p:grpSpPr>
          <a:xfrm>
            <a:off x="1928836" y="1075571"/>
            <a:ext cx="3155504" cy="434523"/>
            <a:chOff x="1955212" y="1075571"/>
            <a:chExt cx="3155504" cy="434523"/>
          </a:xfrm>
        </p:grpSpPr>
        <p:grpSp>
          <p:nvGrpSpPr>
            <p:cNvPr id="7" name="Groupe 6">
              <a:extLst>
                <a:ext uri="{FF2B5EF4-FFF2-40B4-BE49-F238E27FC236}">
                  <a16:creationId xmlns:a16="http://schemas.microsoft.com/office/drawing/2014/main" id="{71CBD999-9AA4-4DA9-8461-7ECB317BCB4C}"/>
                </a:ext>
              </a:extLst>
            </p:cNvPr>
            <p:cNvGrpSpPr/>
            <p:nvPr/>
          </p:nvGrpSpPr>
          <p:grpSpPr>
            <a:xfrm>
              <a:off x="1955212" y="1075571"/>
              <a:ext cx="377846" cy="434523"/>
              <a:chOff x="3068182" y="4329027"/>
              <a:chExt cx="377846" cy="434523"/>
            </a:xfrm>
          </p:grpSpPr>
          <p:sp>
            <p:nvSpPr>
              <p:cNvPr id="5" name="Forme libre : forme 4">
                <a:extLst>
                  <a:ext uri="{FF2B5EF4-FFF2-40B4-BE49-F238E27FC236}">
                    <a16:creationId xmlns:a16="http://schemas.microsoft.com/office/drawing/2014/main" id="{05A3750C-265A-4A56-AABF-7A714CCE6B78}"/>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a:ln>
                    <a:noFill/>
                  </a:ln>
                  <a:solidFill>
                    <a:schemeClr val="tx1"/>
                  </a:solidFill>
                  <a:effectLst/>
                  <a:latin typeface="Times" pitchFamily="93" charset="0"/>
                </a:endParaRPr>
              </a:p>
            </p:txBody>
          </p:sp>
          <p:sp>
            <p:nvSpPr>
              <p:cNvPr id="6" name="ZoneTexte 5">
                <a:extLst>
                  <a:ext uri="{FF2B5EF4-FFF2-40B4-BE49-F238E27FC236}">
                    <a16:creationId xmlns:a16="http://schemas.microsoft.com/office/drawing/2014/main" id="{10CAA1B4-B93B-45F5-8C84-38647D64AF8A}"/>
                  </a:ext>
                </a:extLst>
              </p:cNvPr>
              <p:cNvSpPr txBox="1"/>
              <p:nvPr/>
            </p:nvSpPr>
            <p:spPr>
              <a:xfrm>
                <a:off x="3100652" y="4392400"/>
                <a:ext cx="312907" cy="307777"/>
              </a:xfrm>
              <a:prstGeom prst="rect">
                <a:avLst/>
              </a:prstGeom>
              <a:noFill/>
            </p:spPr>
            <p:txBody>
              <a:bodyPr wrap="square" rtlCol="0" anchor="ctr">
                <a:spAutoFit/>
              </a:bodyPr>
              <a:lstStyle/>
              <a:p>
                <a:pPr algn="ctr"/>
                <a:r>
                  <a:rPr lang="en-CA" b="1">
                    <a:solidFill>
                      <a:srgbClr val="00B6BD"/>
                    </a:solidFill>
                    <a:latin typeface="Arial" panose="020B0604020202020204" pitchFamily="34" charset="0"/>
                    <a:cs typeface="Arial" panose="020B0604020202020204" pitchFamily="34" charset="0"/>
                  </a:rPr>
                  <a:t>1</a:t>
                </a:r>
                <a:endParaRPr lang="fr-CA" b="1">
                  <a:solidFill>
                    <a:srgbClr val="00B6BD"/>
                  </a:solidFill>
                  <a:latin typeface="Arial" panose="020B0604020202020204" pitchFamily="34" charset="0"/>
                  <a:cs typeface="Arial" panose="020B0604020202020204" pitchFamily="34" charset="0"/>
                </a:endParaRPr>
              </a:p>
            </p:txBody>
          </p:sp>
        </p:grpSp>
        <p:sp>
          <p:nvSpPr>
            <p:cNvPr id="4" name="Google Shape;119;p16">
              <a:extLst>
                <a:ext uri="{FF2B5EF4-FFF2-40B4-BE49-F238E27FC236}">
                  <a16:creationId xmlns:a16="http://schemas.microsoft.com/office/drawing/2014/main" id="{68E77508-B07F-4E44-A540-3F4516DC31C0}"/>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10" name="Légende : flèche courbée 9">
            <a:extLst>
              <a:ext uri="{FF2B5EF4-FFF2-40B4-BE49-F238E27FC236}">
                <a16:creationId xmlns:a16="http://schemas.microsoft.com/office/drawing/2014/main" id="{AE84B9F6-8D14-407E-BD6B-813A686FA85A}"/>
              </a:ext>
            </a:extLst>
          </p:cNvPr>
          <p:cNvSpPr/>
          <p:nvPr>
            <p:custDataLst>
              <p:tags r:id="rId3"/>
            </p:custDataLst>
          </p:nvPr>
        </p:nvSpPr>
        <p:spPr>
          <a:xfrm>
            <a:off x="6463736" y="3112092"/>
            <a:ext cx="2149040" cy="902296"/>
          </a:xfrm>
          <a:prstGeom prst="borderCallout2">
            <a:avLst>
              <a:gd name="adj1" fmla="val 19901"/>
              <a:gd name="adj2" fmla="val -2171"/>
              <a:gd name="adj3" fmla="val 13780"/>
              <a:gd name="adj4" fmla="val -8945"/>
              <a:gd name="adj5" fmla="val 32750"/>
              <a:gd name="adj6" fmla="val -36096"/>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a:solidFill>
                  <a:schemeClr val="tx1"/>
                </a:solidFill>
              </a:rPr>
              <a:t>Dans cette leçon, la mise en candidature sera abordée plus en détail.</a:t>
            </a:r>
          </a:p>
        </p:txBody>
      </p:sp>
      <p:sp>
        <p:nvSpPr>
          <p:cNvPr id="11" name="Titre 1">
            <a:extLst>
              <a:ext uri="{FF2B5EF4-FFF2-40B4-BE49-F238E27FC236}">
                <a16:creationId xmlns:a16="http://schemas.microsoft.com/office/drawing/2014/main" id="{ED083793-08C5-41DD-A5DA-BB2A41271D08}"/>
              </a:ext>
            </a:extLst>
          </p:cNvPr>
          <p:cNvSpPr txBox="1">
            <a:spLocks/>
          </p:cNvSpPr>
          <p:nvPr>
            <p:custDataLst>
              <p:tags r:id="rId4"/>
            </p:custDataLst>
          </p:nvPr>
        </p:nvSpPr>
        <p:spPr>
          <a:xfrm>
            <a:off x="1936214" y="240642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indent="-285750">
              <a:lnSpc>
                <a:spcPct val="100000"/>
              </a:lnSpc>
              <a:spcAft>
                <a:spcPts val="1200"/>
              </a:spcAft>
              <a:buFont typeface="Arial" panose="020B0604020202020204" pitchFamily="34" charset="0"/>
              <a:buChar char="•"/>
            </a:pPr>
            <a:r>
              <a:rPr lang="fr-CA" sz="1600"/>
              <a:t>Établir le calendrier électoral;</a:t>
            </a:r>
          </a:p>
          <a:p>
            <a:pPr marL="720000" indent="-285750">
              <a:lnSpc>
                <a:spcPct val="100000"/>
              </a:lnSpc>
              <a:spcAft>
                <a:spcPts val="1200"/>
              </a:spcAft>
              <a:buFont typeface="Arial" panose="020B0604020202020204" pitchFamily="34" charset="0"/>
              <a:buChar char="•"/>
            </a:pPr>
            <a:r>
              <a:rPr lang="fr-CA" sz="1600">
                <a:solidFill>
                  <a:schemeClr val="tx1"/>
                </a:solidFill>
              </a:rPr>
              <a:t>Définir les règlements électoraux; </a:t>
            </a:r>
          </a:p>
          <a:p>
            <a:pPr marL="720000" indent="-285750">
              <a:lnSpc>
                <a:spcPct val="100000"/>
              </a:lnSpc>
              <a:spcAft>
                <a:spcPts val="1200"/>
              </a:spcAft>
              <a:buFont typeface="Arial" panose="020B0604020202020204" pitchFamily="34" charset="0"/>
              <a:buChar char="•"/>
            </a:pPr>
            <a:r>
              <a:rPr lang="fr-CA" sz="1600">
                <a:solidFill>
                  <a:srgbClr val="00A8B0"/>
                </a:solidFill>
              </a:rPr>
              <a:t>Encadrer la mise en candidature;</a:t>
            </a:r>
          </a:p>
          <a:p>
            <a:pPr marL="720000" indent="-285750">
              <a:lnSpc>
                <a:spcPct val="100000"/>
              </a:lnSpc>
              <a:spcAft>
                <a:spcPts val="1200"/>
              </a:spcAft>
              <a:buFont typeface="Arial" panose="020B0604020202020204" pitchFamily="34" charset="0"/>
              <a:buChar char="•"/>
            </a:pPr>
            <a:r>
              <a:rPr lang="fr-CA" sz="1600"/>
              <a:t>Déterminer le scénario du vote;</a:t>
            </a:r>
          </a:p>
          <a:p>
            <a:pPr marL="720000" indent="-285750">
              <a:lnSpc>
                <a:spcPct val="100000"/>
              </a:lnSpc>
              <a:spcAft>
                <a:spcPts val="1200"/>
              </a:spcAft>
              <a:buFont typeface="Arial" panose="020B0604020202020204" pitchFamily="34" charset="0"/>
              <a:buChar char="•"/>
            </a:pPr>
            <a:r>
              <a:rPr lang="fr-CA" sz="1600"/>
              <a:t>Aménager le bureau de vote;</a:t>
            </a:r>
          </a:p>
          <a:p>
            <a:pPr marL="720000" indent="-285750">
              <a:lnSpc>
                <a:spcPct val="100000"/>
              </a:lnSpc>
              <a:spcAft>
                <a:spcPts val="1200"/>
              </a:spcAft>
              <a:buFont typeface="Arial" panose="020B0604020202020204" pitchFamily="34" charset="0"/>
              <a:buChar char="•"/>
            </a:pPr>
            <a:r>
              <a:rPr lang="fr-CA" sz="1600"/>
              <a:t>Rassembler le matériel électoral;</a:t>
            </a:r>
          </a:p>
          <a:p>
            <a:pPr marL="720000" indent="-285750">
              <a:lnSpc>
                <a:spcPct val="100000"/>
              </a:lnSpc>
              <a:spcAft>
                <a:spcPts val="1200"/>
              </a:spcAft>
              <a:buFont typeface="Arial" panose="020B0604020202020204" pitchFamily="34" charset="0"/>
              <a:buChar char="•"/>
            </a:pPr>
            <a:r>
              <a:rPr lang="fr-CA" sz="1600"/>
              <a:t>Informer l’école des élections à venir.</a:t>
            </a:r>
          </a:p>
          <a:p>
            <a:pPr marL="614250">
              <a:lnSpc>
                <a:spcPct val="100000"/>
              </a:lnSpc>
              <a:spcAft>
                <a:spcPts val="1200"/>
              </a:spcAft>
            </a:pPr>
            <a:endParaRPr lang="fr-CA" sz="1600"/>
          </a:p>
          <a:p>
            <a:pPr marL="614250">
              <a:lnSpc>
                <a:spcPct val="100000"/>
              </a:lnSpc>
              <a:spcAft>
                <a:spcPts val="1200"/>
              </a:spcAft>
            </a:pPr>
            <a:endParaRPr lang="fr-CA" sz="1600"/>
          </a:p>
        </p:txBody>
      </p:sp>
    </p:spTree>
    <p:extLst>
      <p:ext uri="{BB962C8B-B14F-4D97-AF65-F5344CB8AC3E}">
        <p14:creationId xmlns:p14="http://schemas.microsoft.com/office/powerpoint/2010/main" val="27839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a:extLst>
              <a:ext uri="{FF2B5EF4-FFF2-40B4-BE49-F238E27FC236}">
                <a16:creationId xmlns:a16="http://schemas.microsoft.com/office/drawing/2014/main" id="{6FDDE1B9-8587-40F0-AB3E-4C3DB04D8817}"/>
              </a:ext>
            </a:extLst>
          </p:cNvPr>
          <p:cNvSpPr/>
          <p:nvPr>
            <p:custDataLst>
              <p:tags r:id="rId1"/>
            </p:custDataLst>
          </p:nvPr>
        </p:nvSpPr>
        <p:spPr>
          <a:xfrm>
            <a:off x="2080591" y="6156621"/>
            <a:ext cx="1311966" cy="25179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Titre 1">
            <a:extLst>
              <a:ext uri="{FF2B5EF4-FFF2-40B4-BE49-F238E27FC236}">
                <a16:creationId xmlns:a16="http://schemas.microsoft.com/office/drawing/2014/main" id="{2EBEE302-CDFA-4633-9449-3CFEFEA0412D}"/>
              </a:ext>
            </a:extLst>
          </p:cNvPr>
          <p:cNvSpPr txBox="1">
            <a:spLocks/>
          </p:cNvSpPr>
          <p:nvPr>
            <p:custDataLst>
              <p:tags r:id="rId2"/>
            </p:custDataLst>
          </p:nvPr>
        </p:nvSpPr>
        <p:spPr>
          <a:xfrm>
            <a:off x="1932524" y="1830410"/>
            <a:ext cx="6570949" cy="47179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b="1">
                <a:solidFill>
                  <a:srgbClr val="00A8B0"/>
                </a:solidFill>
              </a:rPr>
              <a:t>Encadrer la mise en candidature</a:t>
            </a:r>
            <a:endParaRPr lang="fr-CA" b="1"/>
          </a:p>
        </p:txBody>
      </p:sp>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3"/>
            </p:custDataLst>
          </p:nvPr>
        </p:nvSpPr>
        <p:spPr>
          <a:xfrm>
            <a:off x="1932523" y="2174967"/>
            <a:ext cx="6570949" cy="813037"/>
          </a:xfrm>
        </p:spPr>
        <p:txBody>
          <a:bodyPr/>
          <a:lstStyle/>
          <a:p>
            <a:r>
              <a:rPr lang="fr-CA"/>
              <a:t>Cette étape est cruciale pour le conseil d’élèves. En tant que personne responsable du conseil, vous devez déterminer des critères de mise en candidature suffisants pour recruter des personnes motivées qui s’investiront dans les projets.</a:t>
            </a:r>
            <a:br>
              <a:rPr lang="fr-CA"/>
            </a:br>
            <a:endParaRPr lang="fr-CA" b="1"/>
          </a:p>
        </p:txBody>
      </p:sp>
      <p:sp>
        <p:nvSpPr>
          <p:cNvPr id="3" name="Titre 1">
            <a:extLst>
              <a:ext uri="{FF2B5EF4-FFF2-40B4-BE49-F238E27FC236}">
                <a16:creationId xmlns:a16="http://schemas.microsoft.com/office/drawing/2014/main" id="{E091A712-1BFC-4740-AC54-76663E7179CE}"/>
              </a:ext>
            </a:extLst>
          </p:cNvPr>
          <p:cNvSpPr txBox="1">
            <a:spLocks/>
          </p:cNvSpPr>
          <p:nvPr>
            <p:custDataLst>
              <p:tags r:id="rId4"/>
            </p:custDataLst>
          </p:nvPr>
        </p:nvSpPr>
        <p:spPr>
          <a:xfrm>
            <a:off x="3710609" y="4003143"/>
            <a:ext cx="4792864"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a:t>Dans certains milieux, les élèves font la file pour poser leur candidature alors que dans d’autres milieux il est difficile de recruter des personnes candidates. </a:t>
            </a:r>
            <a:br>
              <a:rPr lang="fr-CA"/>
            </a:br>
            <a:endParaRPr lang="fr-CA" b="1"/>
          </a:p>
        </p:txBody>
      </p:sp>
      <p:pic>
        <p:nvPicPr>
          <p:cNvPr id="8" name="Image 7">
            <a:extLst>
              <a:ext uri="{FF2B5EF4-FFF2-40B4-BE49-F238E27FC236}">
                <a16:creationId xmlns:a16="http://schemas.microsoft.com/office/drawing/2014/main" id="{155BEE43-CB12-4CCB-9FD1-12D0EF61FC9D}"/>
              </a:ext>
            </a:extLst>
          </p:cNvPr>
          <p:cNvPicPr>
            <a:picLocks noChangeAspect="1"/>
          </p:cNvPicPr>
          <p:nvPr>
            <p:custDataLst>
              <p:tags r:id="rId5"/>
            </p:custDataLst>
          </p:nvPr>
        </p:nvPicPr>
        <p:blipFill rotWithShape="1">
          <a:blip r:embed="rId7"/>
          <a:srcRect l="56522" t="8846" r="27391" b="43753"/>
          <a:stretch/>
        </p:blipFill>
        <p:spPr>
          <a:xfrm>
            <a:off x="2080591" y="3970012"/>
            <a:ext cx="1470991" cy="2438400"/>
          </a:xfrm>
          <a:prstGeom prst="rect">
            <a:avLst/>
          </a:prstGeom>
        </p:spPr>
      </p:pic>
    </p:spTree>
    <p:extLst>
      <p:ext uri="{BB962C8B-B14F-4D97-AF65-F5344CB8AC3E}">
        <p14:creationId xmlns:p14="http://schemas.microsoft.com/office/powerpoint/2010/main" val="149548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a:solidFill>
                  <a:srgbClr val="00A8B0"/>
                </a:solidFill>
              </a:rPr>
              <a:t>Encadrer la mise en candidature </a:t>
            </a:r>
            <a:br>
              <a:rPr lang="fr-CA" b="1">
                <a:solidFill>
                  <a:srgbClr val="00A8B0"/>
                </a:solidFill>
              </a:rPr>
            </a:br>
            <a:r>
              <a:rPr lang="fr-CA"/>
              <a:t>L’équipe de Vox populi constate qu’il est plus facile de recruter des personnes candidates lorsque la direction et l’équipe-école sont impliquées et reconnaissent l’impact du conseil d’élèves dans l’école.</a:t>
            </a:r>
            <a:br>
              <a:rPr lang="fr-CA"/>
            </a:br>
            <a:br>
              <a:rPr lang="fr-CA"/>
            </a:br>
            <a:r>
              <a:rPr lang="fr-CA"/>
              <a:t>En tant que personne responsable du conseil d’élèves, lorsque c’est possible, il serait intéressant de travailler en collaboration avec la direction et l’équipe-école.</a:t>
            </a:r>
            <a:br>
              <a:rPr lang="fr-CA"/>
            </a:br>
            <a:endParaRPr lang="fr-CA" b="1"/>
          </a:p>
        </p:txBody>
      </p:sp>
    </p:spTree>
    <p:extLst>
      <p:ext uri="{BB962C8B-B14F-4D97-AF65-F5344CB8AC3E}">
        <p14:creationId xmlns:p14="http://schemas.microsoft.com/office/powerpoint/2010/main" val="402806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a:solidFill>
                  <a:srgbClr val="00A8B0"/>
                </a:solidFill>
              </a:rPr>
              <a:t>Encadrer la mise en candidature </a:t>
            </a:r>
            <a:br>
              <a:rPr lang="fr-CA" b="1">
                <a:solidFill>
                  <a:srgbClr val="00A8B0"/>
                </a:solidFill>
              </a:rPr>
            </a:br>
            <a:r>
              <a:rPr lang="fr-CA"/>
              <a:t>Voici quelques exemples d’éléments qui peuvent se retrouver sur un bulletin de mise en candidature :</a:t>
            </a:r>
            <a:br>
              <a:rPr lang="fr-CA"/>
            </a:br>
            <a:endParaRPr lang="fr-CA" b="1"/>
          </a:p>
        </p:txBody>
      </p:sp>
      <p:sp>
        <p:nvSpPr>
          <p:cNvPr id="4" name="Titre 1">
            <a:extLst>
              <a:ext uri="{FF2B5EF4-FFF2-40B4-BE49-F238E27FC236}">
                <a16:creationId xmlns:a16="http://schemas.microsoft.com/office/drawing/2014/main" id="{BC195A95-F1B5-45C4-AA1B-6E523C383EBE}"/>
              </a:ext>
            </a:extLst>
          </p:cNvPr>
          <p:cNvSpPr txBox="1">
            <a:spLocks/>
          </p:cNvSpPr>
          <p:nvPr>
            <p:custDataLst>
              <p:tags r:id="rId2"/>
            </p:custDataLst>
          </p:nvPr>
        </p:nvSpPr>
        <p:spPr>
          <a:xfrm>
            <a:off x="1932525" y="3024733"/>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indent="-285750">
              <a:lnSpc>
                <a:spcPct val="100000"/>
              </a:lnSpc>
              <a:spcAft>
                <a:spcPts val="1200"/>
              </a:spcAft>
              <a:buFont typeface="Arial" panose="020B0604020202020204" pitchFamily="34" charset="0"/>
              <a:buChar char="•"/>
            </a:pPr>
            <a:r>
              <a:rPr lang="fr-CA" sz="1600"/>
              <a:t>Le nom de la personne candidate;</a:t>
            </a:r>
          </a:p>
          <a:p>
            <a:pPr marL="720000" indent="-285750">
              <a:lnSpc>
                <a:spcPct val="100000"/>
              </a:lnSpc>
              <a:spcAft>
                <a:spcPts val="1200"/>
              </a:spcAft>
              <a:buFont typeface="Arial" panose="020B0604020202020204" pitchFamily="34" charset="0"/>
              <a:buChar char="•"/>
            </a:pPr>
            <a:r>
              <a:rPr lang="fr-CA" sz="1600"/>
              <a:t>La définition du conseil d’élèves;</a:t>
            </a:r>
          </a:p>
          <a:p>
            <a:pPr marL="720000" indent="-285750">
              <a:lnSpc>
                <a:spcPct val="100000"/>
              </a:lnSpc>
              <a:spcAft>
                <a:spcPts val="1200"/>
              </a:spcAft>
              <a:buFont typeface="Arial" panose="020B0604020202020204" pitchFamily="34" charset="0"/>
              <a:buChar char="•"/>
            </a:pPr>
            <a:r>
              <a:rPr lang="fr-CA" sz="1600"/>
              <a:t>Les responsabilités d’une personne élue;</a:t>
            </a:r>
          </a:p>
          <a:p>
            <a:pPr marL="720000" indent="-285750">
              <a:lnSpc>
                <a:spcPct val="100000"/>
              </a:lnSpc>
              <a:spcAft>
                <a:spcPts val="1200"/>
              </a:spcAft>
              <a:buFont typeface="Arial" panose="020B0604020202020204" pitchFamily="34" charset="0"/>
              <a:buChar char="•"/>
            </a:pPr>
            <a:r>
              <a:rPr lang="fr-CA" sz="1600"/>
              <a:t>Les motivations de la personne candidate;</a:t>
            </a:r>
          </a:p>
          <a:p>
            <a:pPr marL="720000" indent="-285750">
              <a:lnSpc>
                <a:spcPct val="100000"/>
              </a:lnSpc>
              <a:spcAft>
                <a:spcPts val="1200"/>
              </a:spcAft>
              <a:buFont typeface="Arial" panose="020B0604020202020204" pitchFamily="34" charset="0"/>
              <a:buChar char="•"/>
            </a:pPr>
            <a:r>
              <a:rPr lang="fr-CA" sz="1600"/>
              <a:t>Les qualités et les forces de la personne candidate;</a:t>
            </a:r>
          </a:p>
          <a:p>
            <a:pPr marL="720000" indent="-285750">
              <a:lnSpc>
                <a:spcPct val="100000"/>
              </a:lnSpc>
              <a:spcAft>
                <a:spcPts val="1200"/>
              </a:spcAft>
              <a:buFont typeface="Arial" panose="020B0604020202020204" pitchFamily="34" charset="0"/>
              <a:buChar char="•"/>
            </a:pPr>
            <a:r>
              <a:rPr lang="fr-CA" sz="1600"/>
              <a:t>Les idées que propose la personne candidate;</a:t>
            </a:r>
          </a:p>
          <a:p>
            <a:pPr marL="720000" indent="-285750">
              <a:lnSpc>
                <a:spcPct val="100000"/>
              </a:lnSpc>
              <a:spcAft>
                <a:spcPts val="1200"/>
              </a:spcAft>
              <a:buFont typeface="Arial" panose="020B0604020202020204" pitchFamily="34" charset="0"/>
              <a:buChar char="•"/>
            </a:pPr>
            <a:r>
              <a:rPr lang="fr-CA" sz="1600"/>
              <a:t>Les signatures appuyant la candidature</a:t>
            </a:r>
            <a:br>
              <a:rPr lang="fr-CA" sz="1600"/>
            </a:br>
            <a:r>
              <a:rPr lang="fr-CA" sz="1600"/>
              <a:t>(élèves et personnel de l’école, parents…); </a:t>
            </a:r>
          </a:p>
          <a:p>
            <a:pPr marL="720000" indent="-285750">
              <a:lnSpc>
                <a:spcPct val="100000"/>
              </a:lnSpc>
              <a:spcAft>
                <a:spcPts val="1200"/>
              </a:spcAft>
              <a:buFont typeface="Arial" panose="020B0604020202020204" pitchFamily="34" charset="0"/>
              <a:buChar char="•"/>
            </a:pPr>
            <a:r>
              <a:rPr lang="fr-CA" sz="1600"/>
              <a:t>La signature de la personne candidate.</a:t>
            </a:r>
          </a:p>
          <a:p>
            <a:pPr marL="614250">
              <a:lnSpc>
                <a:spcPct val="100000"/>
              </a:lnSpc>
              <a:spcAft>
                <a:spcPts val="1200"/>
              </a:spcAft>
            </a:pPr>
            <a:endParaRPr lang="fr-CA" sz="1600"/>
          </a:p>
        </p:txBody>
      </p:sp>
    </p:spTree>
    <p:extLst>
      <p:ext uri="{BB962C8B-B14F-4D97-AF65-F5344CB8AC3E}">
        <p14:creationId xmlns:p14="http://schemas.microsoft.com/office/powerpoint/2010/main" val="3922696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a:solidFill>
                  <a:srgbClr val="00A8B0"/>
                </a:solidFill>
              </a:rPr>
              <a:t>Encadrer la mise en candidature</a:t>
            </a:r>
            <a:endParaRPr lang="fr-CA" b="1"/>
          </a:p>
        </p:txBody>
      </p:sp>
      <p:pic>
        <p:nvPicPr>
          <p:cNvPr id="4" name="Image 3">
            <a:extLst>
              <a:ext uri="{FF2B5EF4-FFF2-40B4-BE49-F238E27FC236}">
                <a16:creationId xmlns:a16="http://schemas.microsoft.com/office/drawing/2014/main" id="{212240B8-843B-4071-9BD9-A7F50695F594}"/>
              </a:ext>
            </a:extLst>
          </p:cNvPr>
          <p:cNvPicPr>
            <a:picLocks noChangeAspect="1"/>
          </p:cNvPicPr>
          <p:nvPr>
            <p:custDataLst>
              <p:tags r:id="rId2"/>
            </p:custDataLst>
          </p:nvPr>
        </p:nvPicPr>
        <p:blipFill>
          <a:blip r:embed="rId5"/>
          <a:stretch>
            <a:fillRect/>
          </a:stretch>
        </p:blipFill>
        <p:spPr>
          <a:xfrm>
            <a:off x="1791972" y="2316860"/>
            <a:ext cx="1520455" cy="1417565"/>
          </a:xfrm>
          <a:prstGeom prst="rect">
            <a:avLst/>
          </a:prstGeom>
        </p:spPr>
      </p:pic>
      <p:sp>
        <p:nvSpPr>
          <p:cNvPr id="5" name="Titre 1">
            <a:extLst>
              <a:ext uri="{FF2B5EF4-FFF2-40B4-BE49-F238E27FC236}">
                <a16:creationId xmlns:a16="http://schemas.microsoft.com/office/drawing/2014/main" id="{8FC8AD84-D50A-447B-861D-F564C97AE148}"/>
              </a:ext>
            </a:extLst>
          </p:cNvPr>
          <p:cNvSpPr txBox="1">
            <a:spLocks/>
          </p:cNvSpPr>
          <p:nvPr>
            <p:custDataLst>
              <p:tags r:id="rId3"/>
            </p:custDataLst>
          </p:nvPr>
        </p:nvSpPr>
        <p:spPr>
          <a:xfrm>
            <a:off x="3214442" y="2246243"/>
            <a:ext cx="5429585"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a:t>L’équipe de Vox populi vous propose un </a:t>
            </a:r>
            <a:r>
              <a:rPr lang="fr-CA">
                <a:solidFill>
                  <a:schemeClr val="tx1"/>
                </a:solidFill>
                <a:hlinkClick r:id="rId6"/>
              </a:rPr>
              <a:t>Modèle de bulletin de mise en candidature</a:t>
            </a:r>
            <a:r>
              <a:rPr lang="fr-CA"/>
              <a:t>. Téléchargez ce modèle et adaptez-le selon vos besoins.</a:t>
            </a:r>
            <a:endParaRPr lang="fr-CA" b="1"/>
          </a:p>
        </p:txBody>
      </p:sp>
    </p:spTree>
    <p:extLst>
      <p:ext uri="{BB962C8B-B14F-4D97-AF65-F5344CB8AC3E}">
        <p14:creationId xmlns:p14="http://schemas.microsoft.com/office/powerpoint/2010/main" val="418728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a:solidFill>
                  <a:srgbClr val="00A8B0"/>
                </a:solidFill>
              </a:rPr>
              <a:t>Encadrer la mise en candidature </a:t>
            </a:r>
            <a:br>
              <a:rPr lang="fr-CA" b="1">
                <a:solidFill>
                  <a:srgbClr val="00A8B0"/>
                </a:solidFill>
              </a:rPr>
            </a:br>
            <a:r>
              <a:rPr lang="fr-CA"/>
              <a:t>Avez-vous déjà fait l’expérience d’une élection où la personne élue est la personne la plus populaire dans l’école, mais pas nécessairement la plus engagée?</a:t>
            </a:r>
            <a:br>
              <a:rPr lang="fr-CA"/>
            </a:br>
            <a:br>
              <a:rPr lang="fr-CA"/>
            </a:br>
            <a:r>
              <a:rPr lang="fr-CA"/>
              <a:t>La mise en candidature peut être une occasion de déjouer le vote de popularité. Lorsque la mise en candidature exige une réflexion sur ses motivations et un certain effort de la part de la personne candidate, les risques de recruter des personnes peu motivées diminuent. Certaines écoles vont même jusqu’à demander aux personnes candidates de produire un mini programme électoral réaliste compte tenu des moyens et des mandats du conseil d’élèves.  </a:t>
            </a:r>
            <a:br>
              <a:rPr lang="fr-CA"/>
            </a:br>
            <a:endParaRPr lang="fr-CA" b="1"/>
          </a:p>
        </p:txBody>
      </p:sp>
    </p:spTree>
    <p:extLst>
      <p:ext uri="{BB962C8B-B14F-4D97-AF65-F5344CB8AC3E}">
        <p14:creationId xmlns:p14="http://schemas.microsoft.com/office/powerpoint/2010/main" val="2890721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a:solidFill>
                  <a:srgbClr val="00A8B0"/>
                </a:solidFill>
              </a:rPr>
              <a:t>Encadrer la mise en candidature </a:t>
            </a:r>
            <a:br>
              <a:rPr lang="fr-CA" b="1">
                <a:solidFill>
                  <a:srgbClr val="00A8B0"/>
                </a:solidFill>
              </a:rPr>
            </a:br>
            <a:r>
              <a:rPr lang="fr-CA"/>
              <a:t>Adaptez le bulletin de mise en candidature et les conditions pour poser sa candidature selon la réalité de l’école.</a:t>
            </a:r>
            <a:br>
              <a:rPr lang="fr-CA"/>
            </a:br>
            <a:br>
              <a:rPr lang="fr-CA"/>
            </a:br>
            <a:r>
              <a:rPr lang="fr-CA"/>
              <a:t>Dans certaines situations, il faudra alléger les conditions pour susciter des candidatures alors que dans d’autres circonstances, il faudra ajouter des conditions ou des étapes afin de faire en sorte que seulement les personnes les plus motivées présentent leur candidature. </a:t>
            </a:r>
            <a:br>
              <a:rPr lang="fr-CA"/>
            </a:br>
            <a:endParaRPr lang="fr-CA" b="1"/>
          </a:p>
        </p:txBody>
      </p:sp>
    </p:spTree>
    <p:extLst>
      <p:ext uri="{BB962C8B-B14F-4D97-AF65-F5344CB8AC3E}">
        <p14:creationId xmlns:p14="http://schemas.microsoft.com/office/powerpoint/2010/main" val="15002568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089a433-1ed9-4eb1-90a2-2157aecae93d">
      <UserInfo>
        <DisplayName/>
        <AccountId xsi:nil="true"/>
        <AccountType/>
      </UserInfo>
    </SharedWithUsers>
    <MediaLengthInSeconds xmlns="5f23f9c8-bac7-42ba-8538-2846167e7cde" xsi:nil="true"/>
    <lcf76f155ced4ddcb4097134ff3c332f xmlns="5f23f9c8-bac7-42ba-8538-2846167e7cde">
      <Terms xmlns="http://schemas.microsoft.com/office/infopath/2007/PartnerControls"/>
    </lcf76f155ced4ddcb4097134ff3c332f>
    <TaxCatchAll xmlns="4089a433-1ed9-4eb1-90a2-2157aecae93d" xsi:nil="true"/>
  </documentManagement>
</p:properties>
</file>

<file path=customXml/itemProps1.xml><?xml version="1.0" encoding="utf-8"?>
<ds:datastoreItem xmlns:ds="http://schemas.openxmlformats.org/officeDocument/2006/customXml" ds:itemID="{469D6A76-6E57-4A54-8356-9396C4CE3573}"/>
</file>

<file path=customXml/itemProps2.xml><?xml version="1.0" encoding="utf-8"?>
<ds:datastoreItem xmlns:ds="http://schemas.openxmlformats.org/officeDocument/2006/customXml" ds:itemID="{9ABFB6D6-19AB-40EF-AA18-9E6E22DD0A9D}">
  <ds:schemaRefs>
    <ds:schemaRef ds:uri="http://schemas.microsoft.com/sharepoint/v3/contenttype/forms"/>
  </ds:schemaRefs>
</ds:datastoreItem>
</file>

<file path=customXml/itemProps3.xml><?xml version="1.0" encoding="utf-8"?>
<ds:datastoreItem xmlns:ds="http://schemas.openxmlformats.org/officeDocument/2006/customXml" ds:itemID="{33BADA81-4B4C-4940-9E03-B0E59FE5EC86}">
  <ds:schemaRefs>
    <ds:schemaRef ds:uri="18125639-ec9c-4d4f-9296-77d56083990c"/>
    <ds:schemaRef ds:uri="cb42c1a8-2351-4f93-ab52-dbe9a46ce7a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13</Slides>
  <Notes>1</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Thème Office</vt:lpstr>
      <vt:lpstr>Module 4 Organiser les élections dans l’école</vt:lpstr>
      <vt:lpstr>Dans cette leçon, il est question de l’étape 1 – Préparer les élections.</vt:lpstr>
      <vt:lpstr>Dans la préparation des élections, on retrouve différentes tâches :   </vt:lpstr>
      <vt:lpstr>Cette étape est cruciale pour le conseil d’élèves. En tant que personne responsable du conseil, vous devez déterminer des critères de mise en candidature suffisants pour recruter des personnes motivées qui s’investiront dans les projets. </vt:lpstr>
      <vt:lpstr>Encadrer la mise en candidature  L’équipe de Vox populi constate qu’il est plus facile de recruter des personnes candidates lorsque la direction et l’équipe-école sont impliquées et reconnaissent l’impact du conseil d’élèves dans l’école.  En tant que personne responsable du conseil d’élèves, lorsque c’est possible, il serait intéressant de travailler en collaboration avec la direction et l’équipe-école. </vt:lpstr>
      <vt:lpstr>Encadrer la mise en candidature  Voici quelques exemples d’éléments qui peuvent se retrouver sur un bulletin de mise en candidature : </vt:lpstr>
      <vt:lpstr>Encadrer la mise en candidature</vt:lpstr>
      <vt:lpstr>Encadrer la mise en candidature  Avez-vous déjà fait l’expérience d’une élection où la personne élue est la personne la plus populaire dans l’école, mais pas nécessairement la plus engagée?  La mise en candidature peut être une occasion de déjouer le vote de popularité. Lorsque la mise en candidature exige une réflexion sur ses motivations et un certain effort de la part de la personne candidate, les risques de recruter des personnes peu motivées diminuent. Certaines écoles vont même jusqu’à demander aux personnes candidates de produire un mini programme électoral réaliste compte tenu des moyens et des mandats du conseil d’élèves.   </vt:lpstr>
      <vt:lpstr>Encadrer la mise en candidature  Adaptez le bulletin de mise en candidature et les conditions pour poser sa candidature selon la réalité de l’école.  Dans certaines situations, il faudra alléger les conditions pour susciter des candidatures alors que dans d’autres circonstances, il faudra ajouter des conditions ou des étapes afin de faire en sorte que seulement les personnes les plus motivées présentent leur candidature.  </vt:lpstr>
      <vt:lpstr>Encadrer la mise en candidature En tant que personne responsable, vous pourriez être portée à croire que plus les membres sont nombreux au conseil, meilleures seront vos chances de finaliser vos projets. Ce n’est pas toujours le cas, car l’engagement des membres du conseil est crucial. Certaines écoles ont fait l’expérience d’un conseil d’élèves où les personnes sont nombreuses et peu engagées. Les projets sont demeurés inachevés.  À la suite de ce constat, ces écoles ont augmenté considérablement les critères de mise en candidature au risque de réduire le nombre de personnes candidates. Les écoles ont constaté que le conseil était plus facile à coordonner, que les personnes élues étaient plus engagées et que la réalisation des projets était plus efficace. </vt:lpstr>
      <vt:lpstr>Encadrer la mise en candidature Vous êtes la personne la mieux placée pour déterminer les critères de mise en candidature dans votre école. N’hésitez pas à tenter différentes approches afin de trouver la recette qui fonctionne pour vous. Afin de respecter la démocratie, tous les élèves doivent avoir la possibilité de se présenter s’ils rencontrent ces critères.   Il faut trouver un juste équilibre afin de recruter des personnes engagées et réduire le plus possible les élections par acclamation où les adversaires sont absents.</vt:lpstr>
      <vt:lpstr>Vous avez terminé la leçon 4.1.3 – Encadrer la mise en candidature. Consultez les autres leçons du Module 4 – Organiser les élections dans l’école du site Web de Vox populi pour en apprendre davantage à ce sujet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revision>1</cp:revision>
  <dcterms:modified xsi:type="dcterms:W3CDTF">2022-08-17T21:01:04Z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222600</vt:r8>
  </property>
  <property fmtid="{D5CDD505-2E9C-101B-9397-08002B2CF9AE}" pid="11" name="_SourceUrl">
    <vt:lpwstr/>
  </property>
  <property fmtid="{D5CDD505-2E9C-101B-9397-08002B2CF9AE}" pid="12" name="_SharedFileIndex">
    <vt:lpwstr/>
  </property>
</Properties>
</file>