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6"/>
  </p:notesMasterIdLst>
  <p:sldIdLst>
    <p:sldId id="274" r:id="rId5"/>
    <p:sldId id="371" r:id="rId6"/>
    <p:sldId id="372" r:id="rId7"/>
    <p:sldId id="373" r:id="rId8"/>
    <p:sldId id="354" r:id="rId9"/>
    <p:sldId id="343" r:id="rId10"/>
    <p:sldId id="353" r:id="rId11"/>
    <p:sldId id="352" r:id="rId12"/>
    <p:sldId id="351" r:id="rId13"/>
    <p:sldId id="375" r:id="rId14"/>
    <p:sldId id="335"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5A"/>
    <a:srgbClr val="B8C724"/>
    <a:srgbClr val="FFFFFF"/>
    <a:srgbClr val="00A8B0"/>
    <a:srgbClr val="CFE1F2"/>
    <a:srgbClr val="D1E3F3"/>
    <a:srgbClr val="00AAB9"/>
    <a:srgbClr val="E1EDF7"/>
    <a:srgbClr val="5B9BD5"/>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9A4AC-1466-48A6-9E2F-8CEBBD6970BE}" v="36" dt="2022-07-27T19:54:43.79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42" autoAdjust="0"/>
    <p:restoredTop sz="95352" autoAdjust="0"/>
  </p:normalViewPr>
  <p:slideViewPr>
    <p:cSldViewPr snapToGrid="0">
      <p:cViewPr varScale="1">
        <p:scale>
          <a:sx n="79" d="100"/>
          <a:sy n="79" d="100"/>
        </p:scale>
        <p:origin x="1109" y="7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6F99A4AC-1466-48A6-9E2F-8CEBBD6970BE}"/>
    <pc:docChg chg="custSel modSld modMainMaster">
      <pc:chgData name="Catherine Lebossé" userId="ed73c8c4-4b80-4d34-8775-49acab88a2c9" providerId="ADAL" clId="{6F99A4AC-1466-48A6-9E2F-8CEBBD6970BE}" dt="2022-07-28T12:37:35.821" v="47" actId="113"/>
      <pc:docMkLst>
        <pc:docMk/>
      </pc:docMkLst>
      <pc:sldChg chg="modSp mod">
        <pc:chgData name="Catherine Lebossé" userId="ed73c8c4-4b80-4d34-8775-49acab88a2c9" providerId="ADAL" clId="{6F99A4AC-1466-48A6-9E2F-8CEBBD6970BE}" dt="2022-07-27T19:55:32.228" v="36" actId="20577"/>
        <pc:sldMkLst>
          <pc:docMk/>
          <pc:sldMk cId="1053781828" sldId="274"/>
        </pc:sldMkLst>
        <pc:spChg chg="mod">
          <ac:chgData name="Catherine Lebossé" userId="ed73c8c4-4b80-4d34-8775-49acab88a2c9" providerId="ADAL" clId="{6F99A4AC-1466-48A6-9E2F-8CEBBD6970BE}" dt="2022-07-27T19:55:32.142" v="34" actId="20577"/>
          <ac:spMkLst>
            <pc:docMk/>
            <pc:sldMk cId="1053781828" sldId="274"/>
            <ac:spMk id="2" creationId="{C59EF7A3-72F9-4AE7-ACAF-7FBBC4762389}"/>
          </ac:spMkLst>
        </pc:spChg>
        <pc:spChg chg="mod">
          <ac:chgData name="Catherine Lebossé" userId="ed73c8c4-4b80-4d34-8775-49acab88a2c9" providerId="ADAL" clId="{6F99A4AC-1466-48A6-9E2F-8CEBBD6970BE}" dt="2022-07-27T19:55:32.188" v="35" actId="20577"/>
          <ac:spMkLst>
            <pc:docMk/>
            <pc:sldMk cId="1053781828" sldId="274"/>
            <ac:spMk id="3" creationId="{9E33D533-1801-4DA7-96EA-0FEF8643B23D}"/>
          </ac:spMkLst>
        </pc:spChg>
        <pc:spChg chg="mod">
          <ac:chgData name="Catherine Lebossé" userId="ed73c8c4-4b80-4d34-8775-49acab88a2c9" providerId="ADAL" clId="{6F99A4AC-1466-48A6-9E2F-8CEBBD6970BE}" dt="2022-07-27T19:55:32.228" v="36" actId="20577"/>
          <ac:spMkLst>
            <pc:docMk/>
            <pc:sldMk cId="1053781828" sldId="274"/>
            <ac:spMk id="4" creationId="{7A6B5E15-7052-4839-8A44-E885F803B11E}"/>
          </ac:spMkLst>
        </pc:spChg>
      </pc:sldChg>
      <pc:sldChg chg="modSp mod">
        <pc:chgData name="Catherine Lebossé" userId="ed73c8c4-4b80-4d34-8775-49acab88a2c9" providerId="ADAL" clId="{6F99A4AC-1466-48A6-9E2F-8CEBBD6970BE}" dt="2022-07-27T19:55:30.979" v="27" actId="20577"/>
        <pc:sldMkLst>
          <pc:docMk/>
          <pc:sldMk cId="2872450956" sldId="351"/>
        </pc:sldMkLst>
        <pc:spChg chg="mod">
          <ac:chgData name="Catherine Lebossé" userId="ed73c8c4-4b80-4d34-8775-49acab88a2c9" providerId="ADAL" clId="{6F99A4AC-1466-48A6-9E2F-8CEBBD6970BE}" dt="2022-07-27T19:55:30.979" v="27" actId="20577"/>
          <ac:spMkLst>
            <pc:docMk/>
            <pc:sldMk cId="2872450956" sldId="351"/>
            <ac:spMk id="2" creationId="{3667BB07-606D-48A7-A379-531EC532BD08}"/>
          </ac:spMkLst>
        </pc:spChg>
      </pc:sldChg>
      <pc:sldChg chg="modSp mod">
        <pc:chgData name="Catherine Lebossé" userId="ed73c8c4-4b80-4d34-8775-49acab88a2c9" providerId="ADAL" clId="{6F99A4AC-1466-48A6-9E2F-8CEBBD6970BE}" dt="2022-07-27T19:55:30.922" v="26" actId="20577"/>
        <pc:sldMkLst>
          <pc:docMk/>
          <pc:sldMk cId="4149864629" sldId="353"/>
        </pc:sldMkLst>
        <pc:spChg chg="mod">
          <ac:chgData name="Catherine Lebossé" userId="ed73c8c4-4b80-4d34-8775-49acab88a2c9" providerId="ADAL" clId="{6F99A4AC-1466-48A6-9E2F-8CEBBD6970BE}" dt="2022-07-27T19:55:30.922" v="26" actId="20577"/>
          <ac:spMkLst>
            <pc:docMk/>
            <pc:sldMk cId="4149864629" sldId="353"/>
            <ac:spMk id="2" creationId="{3667BB07-606D-48A7-A379-531EC532BD08}"/>
          </ac:spMkLst>
        </pc:spChg>
      </pc:sldChg>
      <pc:sldChg chg="modSp mod">
        <pc:chgData name="Catherine Lebossé" userId="ed73c8c4-4b80-4d34-8775-49acab88a2c9" providerId="ADAL" clId="{6F99A4AC-1466-48A6-9E2F-8CEBBD6970BE}" dt="2022-07-28T12:37:35.821" v="47" actId="113"/>
        <pc:sldMkLst>
          <pc:docMk/>
          <pc:sldMk cId="359463592" sldId="371"/>
        </pc:sldMkLst>
        <pc:spChg chg="mod">
          <ac:chgData name="Catherine Lebossé" userId="ed73c8c4-4b80-4d34-8775-49acab88a2c9" providerId="ADAL" clId="{6F99A4AC-1466-48A6-9E2F-8CEBBD6970BE}" dt="2022-07-28T12:37:35.821" v="47" actId="113"/>
          <ac:spMkLst>
            <pc:docMk/>
            <pc:sldMk cId="359463592" sldId="371"/>
            <ac:spMk id="2" creationId="{DB3AE953-61D5-447C-8C71-B2C607AD6191}"/>
          </ac:spMkLst>
        </pc:spChg>
        <pc:spChg chg="mod">
          <ac:chgData name="Catherine Lebossé" userId="ed73c8c4-4b80-4d34-8775-49acab88a2c9" providerId="ADAL" clId="{6F99A4AC-1466-48A6-9E2F-8CEBBD6970BE}" dt="2022-07-27T19:55:01.262" v="15" actId="20577"/>
          <ac:spMkLst>
            <pc:docMk/>
            <pc:sldMk cId="359463592" sldId="371"/>
            <ac:spMk id="25" creationId="{DF24E39E-A5A2-4083-A39D-338E5AA7B886}"/>
          </ac:spMkLst>
        </pc:spChg>
      </pc:sldChg>
      <pc:sldChg chg="modSp mod">
        <pc:chgData name="Catherine Lebossé" userId="ed73c8c4-4b80-4d34-8775-49acab88a2c9" providerId="ADAL" clId="{6F99A4AC-1466-48A6-9E2F-8CEBBD6970BE}" dt="2022-07-27T19:55:30.709" v="24" actId="20577"/>
        <pc:sldMkLst>
          <pc:docMk/>
          <pc:sldMk cId="2397603509" sldId="372"/>
        </pc:sldMkLst>
        <pc:spChg chg="mod">
          <ac:chgData name="Catherine Lebossé" userId="ed73c8c4-4b80-4d34-8775-49acab88a2c9" providerId="ADAL" clId="{6F99A4AC-1466-48A6-9E2F-8CEBBD6970BE}" dt="2022-07-27T19:55:30.709" v="24" actId="20577"/>
          <ac:spMkLst>
            <pc:docMk/>
            <pc:sldMk cId="2397603509" sldId="372"/>
            <ac:spMk id="2" creationId="{980169EE-0D33-4671-8AAB-6CB301D3D23D}"/>
          </ac:spMkLst>
        </pc:spChg>
      </pc:sldChg>
      <pc:sldChg chg="modSp mod">
        <pc:chgData name="Catherine Lebossé" userId="ed73c8c4-4b80-4d34-8775-49acab88a2c9" providerId="ADAL" clId="{6F99A4AC-1466-48A6-9E2F-8CEBBD6970BE}" dt="2022-07-27T19:55:30.825" v="25" actId="20577"/>
        <pc:sldMkLst>
          <pc:docMk/>
          <pc:sldMk cId="1913289411" sldId="373"/>
        </pc:sldMkLst>
        <pc:spChg chg="mod">
          <ac:chgData name="Catherine Lebossé" userId="ed73c8c4-4b80-4d34-8775-49acab88a2c9" providerId="ADAL" clId="{6F99A4AC-1466-48A6-9E2F-8CEBBD6970BE}" dt="2022-07-27T19:55:30.825" v="25" actId="20577"/>
          <ac:spMkLst>
            <pc:docMk/>
            <pc:sldMk cId="1913289411" sldId="373"/>
            <ac:spMk id="2" creationId="{980169EE-0D33-4671-8AAB-6CB301D3D23D}"/>
          </ac:spMkLst>
        </pc:spChg>
      </pc:sldChg>
      <pc:sldChg chg="delSp modSp mod">
        <pc:chgData name="Catherine Lebossé" userId="ed73c8c4-4b80-4d34-8775-49acab88a2c9" providerId="ADAL" clId="{6F99A4AC-1466-48A6-9E2F-8CEBBD6970BE}" dt="2022-07-28T12:37:23.508" v="46" actId="313"/>
        <pc:sldMkLst>
          <pc:docMk/>
          <pc:sldMk cId="3994794004" sldId="375"/>
        </pc:sldMkLst>
        <pc:spChg chg="mod">
          <ac:chgData name="Catherine Lebossé" userId="ed73c8c4-4b80-4d34-8775-49acab88a2c9" providerId="ADAL" clId="{6F99A4AC-1466-48A6-9E2F-8CEBBD6970BE}" dt="2022-07-27T19:55:31.541" v="33" actId="20577"/>
          <ac:spMkLst>
            <pc:docMk/>
            <pc:sldMk cId="3994794004" sldId="375"/>
            <ac:spMk id="22" creationId="{F901DA3E-BC40-423A-B233-D65B592ADC8C}"/>
          </ac:spMkLst>
        </pc:spChg>
        <pc:spChg chg="del mod">
          <ac:chgData name="Catherine Lebossé" userId="ed73c8c4-4b80-4d34-8775-49acab88a2c9" providerId="ADAL" clId="{6F99A4AC-1466-48A6-9E2F-8CEBBD6970BE}" dt="2022-07-27T19:55:39.748" v="43" actId="478"/>
          <ac:spMkLst>
            <pc:docMk/>
            <pc:sldMk cId="3994794004" sldId="375"/>
            <ac:spMk id="34" creationId="{00000000-0000-0000-0000-000000000000}"/>
          </ac:spMkLst>
        </pc:spChg>
        <pc:spChg chg="mod">
          <ac:chgData name="Catherine Lebossé" userId="ed73c8c4-4b80-4d34-8775-49acab88a2c9" providerId="ADAL" clId="{6F99A4AC-1466-48A6-9E2F-8CEBBD6970BE}" dt="2022-07-28T12:37:23.508" v="46" actId="313"/>
          <ac:spMkLst>
            <pc:docMk/>
            <pc:sldMk cId="3994794004" sldId="375"/>
            <ac:spMk id="208" creationId="{00000000-0000-0000-0000-000000000000}"/>
          </ac:spMkLst>
        </pc:spChg>
      </pc:sldChg>
      <pc:sldMasterChg chg="modSldLayout">
        <pc:chgData name="Catherine Lebossé" userId="ed73c8c4-4b80-4d34-8775-49acab88a2c9" providerId="ADAL" clId="{6F99A4AC-1466-48A6-9E2F-8CEBBD6970BE}" dt="2022-07-18T18:35:14.811" v="14" actId="14826"/>
        <pc:sldMasterMkLst>
          <pc:docMk/>
          <pc:sldMasterMk cId="0" sldId="2147483659"/>
        </pc:sldMasterMkLst>
        <pc:sldLayoutChg chg="modSp">
          <pc:chgData name="Catherine Lebossé" userId="ed73c8c4-4b80-4d34-8775-49acab88a2c9" providerId="ADAL" clId="{6F99A4AC-1466-48A6-9E2F-8CEBBD6970BE}" dt="2022-07-18T18:35:14.811" v="14" actId="14826"/>
          <pc:sldLayoutMkLst>
            <pc:docMk/>
            <pc:sldMasterMk cId="0" sldId="2147483659"/>
            <pc:sldLayoutMk cId="3155389374" sldId="2147483664"/>
          </pc:sldLayoutMkLst>
          <pc:picChg chg="mod">
            <ac:chgData name="Catherine Lebossé" userId="ed73c8c4-4b80-4d34-8775-49acab88a2c9" providerId="ADAL" clId="{6F99A4AC-1466-48A6-9E2F-8CEBBD6970BE}" dt="2022-07-18T18:35:14.811" v="14" actId="14826"/>
            <ac:picMkLst>
              <pc:docMk/>
              <pc:sldMasterMk cId="0" sldId="2147483659"/>
              <pc:sldLayoutMk cId="3155389374" sldId="2147483664"/>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3%20Traverser%20la%20campagne%20&#233;lectorale"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3%20Traverser%20la%20campagne%20&#233;lectorale"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2" name="ZoneTexte 21">
            <a:extLst>
              <a:ext uri="{FF2B5EF4-FFF2-40B4-BE49-F238E27FC236}">
                <a16:creationId xmlns:a16="http://schemas.microsoft.com/office/drawing/2014/main" id="{183C5E5D-F654-402A-B204-EF8E5303BBDD}"/>
              </a:ext>
            </a:extLst>
          </p:cNvPr>
          <p:cNvSpPr txBox="1"/>
          <p:nvPr userDrawn="1"/>
        </p:nvSpPr>
        <p:spPr>
          <a:xfrm>
            <a:off x="6193766" y="295973"/>
            <a:ext cx="2310747" cy="338554"/>
          </a:xfrm>
          <a:prstGeom prst="rect">
            <a:avLst/>
          </a:prstGeom>
          <a:noFill/>
        </p:spPr>
        <p:txBody>
          <a:bodyPr wrap="square" rtlCol="0">
            <a:spAutoFit/>
          </a:bodyPr>
          <a:lstStyle/>
          <a:p>
            <a:r>
              <a:rPr lang="fr-CA" sz="1600" dirty="0">
                <a:solidFill>
                  <a:schemeClr val="bg1"/>
                </a:solidFill>
              </a:rPr>
              <a:t>Module 4 – Leçon 4.2.3</a:t>
            </a:r>
          </a:p>
        </p:txBody>
      </p:sp>
      <p:sp>
        <p:nvSpPr>
          <p:cNvPr id="23" name="ZoneTexte 22">
            <a:extLst>
              <a:ext uri="{FF2B5EF4-FFF2-40B4-BE49-F238E27FC236}">
                <a16:creationId xmlns:a16="http://schemas.microsoft.com/office/drawing/2014/main" id="{E83896A8-8450-4F40-8A3B-B25B54780AA7}"/>
              </a:ext>
            </a:extLst>
          </p:cNvPr>
          <p:cNvSpPr txBox="1"/>
          <p:nvPr userDrawn="1"/>
        </p:nvSpPr>
        <p:spPr>
          <a:xfrm>
            <a:off x="360065" y="5576907"/>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183C5E5D-F654-402A-B204-EF8E5303BBDD}"/>
              </a:ext>
            </a:extLst>
          </p:cNvPr>
          <p:cNvSpPr txBox="1"/>
          <p:nvPr userDrawn="1"/>
        </p:nvSpPr>
        <p:spPr>
          <a:xfrm>
            <a:off x="6193766" y="295973"/>
            <a:ext cx="2310747" cy="338554"/>
          </a:xfrm>
          <a:prstGeom prst="rect">
            <a:avLst/>
          </a:prstGeom>
          <a:noFill/>
        </p:spPr>
        <p:txBody>
          <a:bodyPr wrap="square" rtlCol="0">
            <a:spAutoFit/>
          </a:bodyPr>
          <a:lstStyle/>
          <a:p>
            <a:r>
              <a:rPr lang="fr-CA" sz="1600" dirty="0">
                <a:solidFill>
                  <a:schemeClr val="bg1"/>
                </a:solidFill>
              </a:rPr>
              <a:t>Module 4 – Leçon 4.2.3</a:t>
            </a:r>
          </a:p>
        </p:txBody>
      </p:sp>
      <p:sp>
        <p:nvSpPr>
          <p:cNvPr id="23" name="ZoneTexte 22">
            <a:extLst>
              <a:ext uri="{FF2B5EF4-FFF2-40B4-BE49-F238E27FC236}">
                <a16:creationId xmlns:a16="http://schemas.microsoft.com/office/drawing/2014/main" id="{E83896A8-8450-4F40-8A3B-B25B54780AA7}"/>
              </a:ext>
            </a:extLst>
          </p:cNvPr>
          <p:cNvSpPr txBox="1"/>
          <p:nvPr userDrawn="1"/>
        </p:nvSpPr>
        <p:spPr>
          <a:xfrm>
            <a:off x="360065" y="5576907"/>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78105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365C7353-0351-48C7-AC66-3123E48F4CF4}"/>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4.2</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31E011F2-2B07-4808-A979-C90E04D296BC}"/>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4.2</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5"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35.xml"/><Relationship Id="rId7" Type="http://schemas.openxmlformats.org/officeDocument/2006/relationships/notesSlide" Target="../notesSlides/notesSlide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3.xml"/><Relationship Id="rId5" Type="http://schemas.openxmlformats.org/officeDocument/2006/relationships/tags" Target="../tags/tag37.xml"/><Relationship Id="rId4" Type="http://schemas.openxmlformats.org/officeDocument/2006/relationships/tags" Target="../tags/tag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5.sv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4.png"/><Relationship Id="rId5" Type="http://schemas.openxmlformats.org/officeDocument/2006/relationships/hyperlink" Target="http://voxpopuli.quebec/doc/ModeleCalendrierElectoral_Vox_populi.docx" TargetMode="Externa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8.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705102" y="4189988"/>
            <a:ext cx="5537684" cy="880763"/>
          </a:xfrm>
        </p:spPr>
        <p:txBody>
          <a:bodyPr/>
          <a:lstStyle/>
          <a:p>
            <a:r>
              <a:rPr lang="en-CA" dirty="0" err="1"/>
              <a:t>Leçon</a:t>
            </a:r>
            <a:r>
              <a:rPr lang="en-CA" dirty="0"/>
              <a:t> 4.2.3</a:t>
            </a:r>
            <a:br>
              <a:rPr lang="en-CA" dirty="0"/>
            </a:br>
            <a:r>
              <a:rPr lang="en-CA" dirty="0"/>
              <a:t>Traverser la </a:t>
            </a:r>
            <a:r>
              <a:rPr lang="en-CA" dirty="0" err="1"/>
              <a:t>campagne</a:t>
            </a:r>
            <a:r>
              <a:rPr lang="en-CA" dirty="0"/>
              <a:t> </a:t>
            </a:r>
            <a:r>
              <a:rPr lang="en-CA" dirty="0" err="1"/>
              <a:t>électorale</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142689" y="1830410"/>
            <a:ext cx="6360785" cy="813037"/>
          </a:xfrm>
          <a:prstGeom prst="rect">
            <a:avLst/>
          </a:prstGeom>
          <a:noFill/>
          <a:ln>
            <a:noFill/>
          </a:ln>
        </p:spPr>
        <p:txBody>
          <a:bodyPr spcFirstLastPara="1" wrap="square" lIns="91425" tIns="45700" rIns="91425" bIns="45700" anchor="t" anchorCtr="0">
            <a:noAutofit/>
          </a:bodyPr>
          <a:lstStyle/>
          <a:p>
            <a:pPr lvl="0">
              <a:buSzPct val="100000"/>
            </a:pPr>
            <a:r>
              <a:rPr lang="fr-CA" sz="1600" dirty="0"/>
              <a:t>Vous avez terminé la leçon 4.2.3 – Traverser la campagne électorale. </a:t>
            </a:r>
            <a:br>
              <a:rPr lang="fr-CA" sz="1600" dirty="0"/>
            </a:br>
            <a:r>
              <a:rPr lang="fr-CA" dirty="0"/>
              <a:t>Consultez les autres leçons du </a:t>
            </a:r>
            <a:r>
              <a:rPr lang="fr-CA" dirty="0">
                <a:solidFill>
                  <a:schemeClr val="tx1"/>
                </a:solidFill>
                <a:hlinkClick r:id="rId8"/>
              </a:rPr>
              <a:t>Module 4 – Organiser les élections dans l’école</a:t>
            </a:r>
            <a:r>
              <a:rPr lang="fr-CA" dirty="0">
                <a:solidFill>
                  <a:schemeClr val="tx1"/>
                </a:solidFill>
              </a:rPr>
              <a:t> </a:t>
            </a:r>
            <a:r>
              <a:rPr lang="fr-CA" dirty="0"/>
              <a:t>du site Web de Vox populi pour en apprendre davantage à ce sujet :</a:t>
            </a:r>
            <a:endParaRPr sz="1600" dirty="0"/>
          </a:p>
        </p:txBody>
      </p:sp>
      <p:sp>
        <p:nvSpPr>
          <p:cNvPr id="27" name="Rectangle 26"/>
          <p:cNvSpPr/>
          <p:nvPr>
            <p:custDataLst>
              <p:tags r:id="rId2"/>
            </p:custDataLst>
          </p:nvPr>
        </p:nvSpPr>
        <p:spPr>
          <a:xfrm>
            <a:off x="1926689" y="2023195"/>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32" name="Groupe 31">
            <a:extLst>
              <a:ext uri="{FF2B5EF4-FFF2-40B4-BE49-F238E27FC236}">
                <a16:creationId xmlns:a16="http://schemas.microsoft.com/office/drawing/2014/main" id="{EDB4B80B-3920-4F37-8352-9F2F9B6C85AF}"/>
              </a:ext>
            </a:extLst>
          </p:cNvPr>
          <p:cNvGrpSpPr/>
          <p:nvPr>
            <p:custDataLst>
              <p:tags r:id="rId3"/>
            </p:custDataLst>
          </p:nvPr>
        </p:nvGrpSpPr>
        <p:grpSpPr>
          <a:xfrm>
            <a:off x="491609" y="5890178"/>
            <a:ext cx="486696" cy="285957"/>
            <a:chOff x="337757" y="5145206"/>
            <a:chExt cx="603937" cy="354842"/>
          </a:xfrm>
          <a:solidFill>
            <a:schemeClr val="bg1"/>
          </a:solidFill>
        </p:grpSpPr>
        <p:sp>
          <p:nvSpPr>
            <p:cNvPr id="35" name="Rectangle 34">
              <a:extLst>
                <a:ext uri="{FF2B5EF4-FFF2-40B4-BE49-F238E27FC236}">
                  <a16:creationId xmlns:a16="http://schemas.microsoft.com/office/drawing/2014/main" id="{4B78DFA4-48D8-499B-814E-5CD0E26D3EDE}"/>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36" name="Triangle isocèle 35">
              <a:extLst>
                <a:ext uri="{FF2B5EF4-FFF2-40B4-BE49-F238E27FC236}">
                  <a16:creationId xmlns:a16="http://schemas.microsoft.com/office/drawing/2014/main" id="{57EC06CD-47EA-4F71-ACD5-6006F88AB472}"/>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sp>
        <p:nvSpPr>
          <p:cNvPr id="22" name="Titre 1">
            <a:extLst>
              <a:ext uri="{FF2B5EF4-FFF2-40B4-BE49-F238E27FC236}">
                <a16:creationId xmlns:a16="http://schemas.microsoft.com/office/drawing/2014/main" id="{F901DA3E-BC40-423A-B233-D65B592ADC8C}"/>
              </a:ext>
            </a:extLst>
          </p:cNvPr>
          <p:cNvSpPr txBox="1">
            <a:spLocks/>
          </p:cNvSpPr>
          <p:nvPr>
            <p:custDataLst>
              <p:tags r:id="rId4"/>
            </p:custDataLst>
          </p:nvPr>
        </p:nvSpPr>
        <p:spPr>
          <a:xfrm>
            <a:off x="1926689" y="3889729"/>
            <a:ext cx="657678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4.2.1 – Déclencher les élections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4.2.2 – Préparer les personnes candidates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4.2.3 – Traverser la campagne électorale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4.2.4 – Voter le jour des élections </a:t>
            </a:r>
            <a:r>
              <a:rPr lang="fr-CA" sz="1000" dirty="0"/>
              <a:t>(durée ± 5 min)</a:t>
            </a:r>
            <a:r>
              <a:rPr lang="fr-CA" sz="1600" dirty="0"/>
              <a:t>;</a:t>
            </a:r>
          </a:p>
          <a:p>
            <a:pPr marL="614250">
              <a:lnSpc>
                <a:spcPct val="100000"/>
              </a:lnSpc>
              <a:spcAft>
                <a:spcPts val="1200"/>
              </a:spcAft>
            </a:pPr>
            <a:endParaRPr lang="fr-CA" sz="1600" dirty="0"/>
          </a:p>
        </p:txBody>
      </p:sp>
      <p:sp>
        <p:nvSpPr>
          <p:cNvPr id="9" name="Rectangle 8">
            <a:extLst>
              <a:ext uri="{FF2B5EF4-FFF2-40B4-BE49-F238E27FC236}">
                <a16:creationId xmlns:a16="http://schemas.microsoft.com/office/drawing/2014/main" id="{A71626E2-C886-44EF-B01B-27A0FCA1498C}"/>
              </a:ext>
            </a:extLst>
          </p:cNvPr>
          <p:cNvSpPr/>
          <p:nvPr>
            <p:custDataLst>
              <p:tags r:id="rId5"/>
            </p:custDataLst>
          </p:nvPr>
        </p:nvSpPr>
        <p:spPr>
          <a:xfrm>
            <a:off x="1926689" y="2742985"/>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99479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3 – </a:t>
            </a:r>
            <a:r>
              <a:rPr lang="en-CA" b="1" dirty="0"/>
              <a:t>Vivre les </a:t>
            </a:r>
            <a:r>
              <a:rPr lang="en-CA" b="1" dirty="0" err="1"/>
              <a:t>élections</a:t>
            </a:r>
            <a:r>
              <a:rPr lang="en-CA" dirty="0"/>
              <a:t>.</a:t>
            </a:r>
            <a:endParaRPr lang="fr-CA" dirty="0"/>
          </a:p>
        </p:txBody>
      </p:sp>
      <p:sp>
        <p:nvSpPr>
          <p:cNvPr id="6" name="Rectangle 5">
            <a:extLst>
              <a:ext uri="{FF2B5EF4-FFF2-40B4-BE49-F238E27FC236}">
                <a16:creationId xmlns:a16="http://schemas.microsoft.com/office/drawing/2014/main" id="{C0D0E59D-36CD-4A6F-A693-AC25909233A5}"/>
              </a:ext>
            </a:extLst>
          </p:cNvPr>
          <p:cNvSpPr/>
          <p:nvPr>
            <p:custDataLst>
              <p:tags r:id="rId2"/>
            </p:custDataLst>
          </p:nvPr>
        </p:nvSpPr>
        <p:spPr>
          <a:xfrm>
            <a:off x="4436585" y="2921585"/>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custDataLst>
              <p:tags r:id="rId3"/>
            </p:custDataLst>
          </p:nvPr>
        </p:nvGrpSpPr>
        <p:grpSpPr>
          <a:xfrm>
            <a:off x="5447899" y="3784274"/>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a:solidFill>
                    <a:srgbClr val="91195A"/>
                  </a:solidFill>
                  <a:latin typeface="Arial" panose="020B0604020202020204" pitchFamily="34" charset="0"/>
                  <a:cs typeface="Arial" panose="020B0604020202020204" pitchFamily="34" charset="0"/>
                </a:rPr>
                <a:t>2</a:t>
              </a:r>
              <a:endParaRPr lang="fr-CA" sz="1800" b="1" dirty="0">
                <a:solidFill>
                  <a:srgbClr val="91195A"/>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custDataLst>
              <p:tags r:id="rId4"/>
            </p:custDataLst>
          </p:nvPr>
        </p:nvSpPr>
        <p:spPr>
          <a:xfrm>
            <a:off x="4344713"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Vivre</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sp>
        <p:nvSpPr>
          <p:cNvPr id="12" name="Rectangle 11">
            <a:extLst>
              <a:ext uri="{FF2B5EF4-FFF2-40B4-BE49-F238E27FC236}">
                <a16:creationId xmlns:a16="http://schemas.microsoft.com/office/drawing/2014/main" id="{0433D5E9-DDBF-4563-8324-79F8F4A435FF}"/>
              </a:ext>
            </a:extLst>
          </p:cNvPr>
          <p:cNvSpPr/>
          <p:nvPr>
            <p:custDataLst>
              <p:tags r:id="rId5"/>
            </p:custDataLst>
          </p:nvPr>
        </p:nvSpPr>
        <p:spPr>
          <a:xfrm>
            <a:off x="2207279" y="2921585"/>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custDataLst>
              <p:tags r:id="rId6"/>
            </p:custDataLst>
          </p:nvPr>
        </p:nvGrpSpPr>
        <p:grpSpPr>
          <a:xfrm>
            <a:off x="3218593" y="3784274"/>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1</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custDataLst>
              <p:tags r:id="rId7"/>
            </p:custDataLst>
          </p:nvPr>
        </p:nvSpPr>
        <p:spPr>
          <a:xfrm>
            <a:off x="2115407"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bg1">
                    <a:lumMod val="50000"/>
                  </a:schemeClr>
                </a:solidFill>
              </a:rPr>
              <a:t>Préparer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nvGrpSpPr>
          <p:cNvPr id="17" name="Groupe 16">
            <a:extLst>
              <a:ext uri="{FF2B5EF4-FFF2-40B4-BE49-F238E27FC236}">
                <a16:creationId xmlns:a16="http://schemas.microsoft.com/office/drawing/2014/main" id="{BEB962F0-CD3C-4E58-92AA-79737C84B4CC}"/>
              </a:ext>
            </a:extLst>
          </p:cNvPr>
          <p:cNvGrpSpPr/>
          <p:nvPr>
            <p:custDataLst>
              <p:tags r:id="rId8"/>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9"/>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10"/>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11"/>
            </p:custDataLst>
          </p:nvPr>
        </p:nvSpPr>
        <p:spPr>
          <a:xfrm>
            <a:off x="4471518" y="459823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91195A"/>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suite au déclenchement des élections.</a:t>
            </a:r>
          </a:p>
        </p:txBody>
      </p:sp>
    </p:spTree>
    <p:extLst>
      <p:ext uri="{BB962C8B-B14F-4D97-AF65-F5344CB8AC3E}">
        <p14:creationId xmlns:p14="http://schemas.microsoft.com/office/powerpoint/2010/main" val="35946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chemeClr val="tx1"/>
                </a:solidFill>
              </a:rPr>
              <a:t>Préparer les personnes candidates;</a:t>
            </a:r>
          </a:p>
          <a:p>
            <a:pPr marL="720000" lvl="5" indent="-284400" hangingPunct="0">
              <a:spcAft>
                <a:spcPts val="1200"/>
              </a:spcAft>
              <a:buFont typeface="Arial" panose="020B0604020202020204" pitchFamily="34" charset="0"/>
              <a:buChar char="•"/>
            </a:pPr>
            <a:r>
              <a:rPr lang="fr-CA" sz="1600" dirty="0">
                <a:solidFill>
                  <a:schemeClr val="tx1"/>
                </a:solidFill>
              </a:rPr>
              <a:t>Traverser la campagne électorale;</a:t>
            </a:r>
          </a:p>
          <a:p>
            <a:pPr marL="720000" lvl="5" indent="-284400" hangingPunct="0">
              <a:spcAft>
                <a:spcPts val="1200"/>
              </a:spcAft>
              <a:buFont typeface="Arial" panose="020B0604020202020204" pitchFamily="34" charset="0"/>
              <a:buChar char="•"/>
            </a:pPr>
            <a:r>
              <a:rPr lang="fr-CA" sz="1600" dirty="0">
                <a:solidFill>
                  <a:schemeClr val="tx1"/>
                </a:solidFill>
              </a:rPr>
              <a:t>Voter le jour des élections.</a:t>
            </a:r>
          </a:p>
        </p:txBody>
      </p:sp>
    </p:spTree>
    <p:extLst>
      <p:ext uri="{BB962C8B-B14F-4D97-AF65-F5344CB8AC3E}">
        <p14:creationId xmlns:p14="http://schemas.microsoft.com/office/powerpoint/2010/main" val="239760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chemeClr val="tx1"/>
                </a:solidFill>
              </a:rPr>
              <a:t>Préparer les personnes candidates;</a:t>
            </a:r>
          </a:p>
          <a:p>
            <a:pPr marL="720000" lvl="5" indent="-284400" hangingPunct="0">
              <a:spcAft>
                <a:spcPts val="1200"/>
              </a:spcAft>
              <a:buFont typeface="Arial" panose="020B0604020202020204" pitchFamily="34" charset="0"/>
              <a:buChar char="•"/>
            </a:pPr>
            <a:r>
              <a:rPr lang="fr-CA" sz="1600" dirty="0">
                <a:solidFill>
                  <a:srgbClr val="91195A"/>
                </a:solidFill>
              </a:rPr>
              <a:t>Traverser la campagne électorale;</a:t>
            </a:r>
          </a:p>
          <a:p>
            <a:pPr marL="720000" lvl="5" indent="-284400" hangingPunct="0">
              <a:spcAft>
                <a:spcPts val="1200"/>
              </a:spcAft>
              <a:buFont typeface="Arial" panose="020B0604020202020204" pitchFamily="34" charset="0"/>
              <a:buChar char="•"/>
            </a:pPr>
            <a:r>
              <a:rPr lang="fr-CA" sz="1600" dirty="0">
                <a:solidFill>
                  <a:schemeClr val="tx1"/>
                </a:solidFill>
              </a:rPr>
              <a:t>Voter le jour des élections.</a:t>
            </a:r>
          </a:p>
        </p:txBody>
      </p:sp>
      <p:sp>
        <p:nvSpPr>
          <p:cNvPr id="5" name="Légende : flèche courbée 4">
            <a:extLst>
              <a:ext uri="{FF2B5EF4-FFF2-40B4-BE49-F238E27FC236}">
                <a16:creationId xmlns:a16="http://schemas.microsoft.com/office/drawing/2014/main" id="{DCD23A59-6434-4425-9722-2AF2BFFBDC4E}"/>
              </a:ext>
            </a:extLst>
          </p:cNvPr>
          <p:cNvSpPr/>
          <p:nvPr>
            <p:custDataLst>
              <p:tags r:id="rId3"/>
            </p:custDataLst>
          </p:nvPr>
        </p:nvSpPr>
        <p:spPr>
          <a:xfrm>
            <a:off x="6589099" y="3475495"/>
            <a:ext cx="2149040" cy="1070964"/>
          </a:xfrm>
          <a:prstGeom prst="borderCallout2">
            <a:avLst>
              <a:gd name="adj1" fmla="val 19901"/>
              <a:gd name="adj2" fmla="val -2171"/>
              <a:gd name="adj3" fmla="val 13780"/>
              <a:gd name="adj4" fmla="val -8945"/>
              <a:gd name="adj5" fmla="val 23079"/>
              <a:gd name="adj6" fmla="val -28131"/>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la campagne électorale sera abordée plus en détail.</a:t>
            </a:r>
          </a:p>
        </p:txBody>
      </p:sp>
    </p:spTree>
    <p:extLst>
      <p:ext uri="{BB962C8B-B14F-4D97-AF65-F5344CB8AC3E}">
        <p14:creationId xmlns:p14="http://schemas.microsoft.com/office/powerpoint/2010/main" val="191328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rgbClr val="91195A"/>
                </a:solidFill>
              </a:rPr>
              <a:t>Traverser la campagne électorale</a:t>
            </a:r>
            <a:br>
              <a:rPr lang="fr-CA" dirty="0"/>
            </a:br>
            <a:r>
              <a:rPr lang="fr-CA" dirty="0"/>
              <a:t>La campagne électorale peut être planifiée suite à la période de mise en candidature au moment où les candidats se préparent. </a:t>
            </a:r>
            <a:br>
              <a:rPr lang="fr-CA" dirty="0"/>
            </a:br>
            <a:br>
              <a:rPr lang="fr-CA" dirty="0"/>
            </a:br>
            <a:r>
              <a:rPr lang="fr-CA" dirty="0"/>
              <a:t>En tant que personne responsable, vous pouvez discuter de la campagne électorale avec les personnes candidates. Vous verrez les activités auxquelles elles désirent participer. Il faut prendre en considération qu’un discours ou un débat devant public peut occasionner un stress important chez certaines personnes candidates.</a:t>
            </a:r>
            <a:br>
              <a:rPr lang="fr-CA" dirty="0"/>
            </a:br>
            <a:br>
              <a:rPr lang="fr-CA" dirty="0"/>
            </a:br>
            <a:r>
              <a:rPr lang="fr-CA" dirty="0"/>
              <a:t>À la suite à cette réflexion, les activités peuvent être mises en place. </a:t>
            </a:r>
          </a:p>
        </p:txBody>
      </p:sp>
    </p:spTree>
    <p:extLst>
      <p:ext uri="{BB962C8B-B14F-4D97-AF65-F5344CB8AC3E}">
        <p14:creationId xmlns:p14="http://schemas.microsoft.com/office/powerpoint/2010/main" val="392615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rgbClr val="91195A"/>
                </a:solidFill>
              </a:rPr>
              <a:t>Traverser la campagne électorale</a:t>
            </a:r>
            <a:br>
              <a:rPr lang="fr-CA" dirty="0"/>
            </a:br>
            <a:r>
              <a:rPr lang="fr-CA" dirty="0"/>
              <a:t>Lorsque les personnes candidates sont prêtes, c’est le moment de lancer la campagne électorale. La campagne électorale est inscrite au </a:t>
            </a:r>
            <a:r>
              <a:rPr lang="fr-CA" dirty="0">
                <a:solidFill>
                  <a:schemeClr val="tx1"/>
                </a:solidFill>
                <a:hlinkClick r:id="rId5"/>
              </a:rPr>
              <a:t>calendrier électoral</a:t>
            </a:r>
            <a:r>
              <a:rPr lang="fr-CA" dirty="0">
                <a:solidFill>
                  <a:schemeClr val="tx1"/>
                </a:solidFill>
              </a:rPr>
              <a:t>.</a:t>
            </a:r>
            <a:endParaRPr lang="fr-CA" dirty="0"/>
          </a:p>
        </p:txBody>
      </p:sp>
      <p:sp>
        <p:nvSpPr>
          <p:cNvPr id="3" name="Titre 1">
            <a:extLst>
              <a:ext uri="{FF2B5EF4-FFF2-40B4-BE49-F238E27FC236}">
                <a16:creationId xmlns:a16="http://schemas.microsoft.com/office/drawing/2014/main" id="{F48644D6-DFB0-42D8-8690-EE3BE110699A}"/>
              </a:ext>
            </a:extLst>
          </p:cNvPr>
          <p:cNvSpPr txBox="1">
            <a:spLocks/>
          </p:cNvSpPr>
          <p:nvPr>
            <p:custDataLst>
              <p:tags r:id="rId2"/>
            </p:custDataLst>
          </p:nvPr>
        </p:nvSpPr>
        <p:spPr>
          <a:xfrm>
            <a:off x="3207026" y="3702208"/>
            <a:ext cx="5296448"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Annoncez à toute l’école les événements qui se tiendront lors de la campagne électorale. N’hésitez pas à demander de l’aide en cas de besoin.</a:t>
            </a:r>
          </a:p>
        </p:txBody>
      </p:sp>
      <p:pic>
        <p:nvPicPr>
          <p:cNvPr id="4" name="Graphique 3" descr="Calendrier mensuel">
            <a:extLst>
              <a:ext uri="{FF2B5EF4-FFF2-40B4-BE49-F238E27FC236}">
                <a16:creationId xmlns:a16="http://schemas.microsoft.com/office/drawing/2014/main" id="{0847183C-FAC9-4A0E-9133-B8B874535771}"/>
              </a:ext>
            </a:extLst>
          </p:cNvPr>
          <p:cNvPicPr>
            <a:picLocks noChangeAspect="1"/>
          </p:cNvPicPr>
          <p:nvPr>
            <p:custDataLst>
              <p:tags r:id="rId3"/>
            </p:custDataLst>
          </p:nvPr>
        </p:nvPicPr>
        <p:blipFill>
          <a:blip r:embed="rId6">
            <a:extLst>
              <a:ext uri="{96DAC541-7B7A-43D3-8B79-37D633B846F1}">
                <asvg:svgBlip xmlns:asvg="http://schemas.microsoft.com/office/drawing/2016/SVG/main" r:embed="rId7"/>
              </a:ext>
            </a:extLst>
          </a:blip>
          <a:stretch>
            <a:fillRect/>
          </a:stretch>
        </p:blipFill>
        <p:spPr>
          <a:xfrm>
            <a:off x="1934796" y="3702208"/>
            <a:ext cx="1272230" cy="1272230"/>
          </a:xfrm>
          <a:prstGeom prst="rect">
            <a:avLst/>
          </a:prstGeom>
        </p:spPr>
      </p:pic>
    </p:spTree>
    <p:extLst>
      <p:ext uri="{BB962C8B-B14F-4D97-AF65-F5344CB8AC3E}">
        <p14:creationId xmlns:p14="http://schemas.microsoft.com/office/powerpoint/2010/main" val="1143970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rgbClr val="91195A"/>
                </a:solidFill>
              </a:rPr>
              <a:t>Traverser la campagne électorale</a:t>
            </a:r>
            <a:br>
              <a:rPr lang="fr-CA" dirty="0"/>
            </a:br>
            <a:r>
              <a:rPr lang="fr-CA" dirty="0"/>
              <a:t>La campagne se déroule généralement sur quelques jours. C’est l’occasion pour les personnes candidates, de se faire connaître et de partager leurs idées. Voici les grands moments d’une campagne :</a:t>
            </a:r>
            <a:br>
              <a:rPr lang="fr-CA" dirty="0"/>
            </a:br>
            <a:endParaRPr lang="fr-CA" dirty="0"/>
          </a:p>
        </p:txBody>
      </p:sp>
      <p:sp>
        <p:nvSpPr>
          <p:cNvPr id="12" name="Titre 1">
            <a:extLst>
              <a:ext uri="{FF2B5EF4-FFF2-40B4-BE49-F238E27FC236}">
                <a16:creationId xmlns:a16="http://schemas.microsoft.com/office/drawing/2014/main" id="{A65C0113-1E50-4CD2-B5BE-27403DBA9B66}"/>
              </a:ext>
            </a:extLst>
          </p:cNvPr>
          <p:cNvSpPr txBox="1">
            <a:spLocks/>
          </p:cNvSpPr>
          <p:nvPr>
            <p:custDataLst>
              <p:tags r:id="rId2"/>
            </p:custDataLst>
          </p:nvPr>
        </p:nvSpPr>
        <p:spPr>
          <a:xfrm>
            <a:off x="2139259" y="344186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Annonce officielle des personnes candidates; </a:t>
            </a:r>
          </a:p>
          <a:p>
            <a:pPr marL="540000" indent="-285750">
              <a:lnSpc>
                <a:spcPct val="100000"/>
              </a:lnSpc>
              <a:spcAft>
                <a:spcPts val="1200"/>
              </a:spcAft>
              <a:buFont typeface="Arial" panose="020B0604020202020204" pitchFamily="34" charset="0"/>
              <a:buChar char="•"/>
            </a:pPr>
            <a:r>
              <a:rPr lang="fr-CA" sz="1600" dirty="0"/>
              <a:t>Installation des affiches des personnes candidates;</a:t>
            </a:r>
          </a:p>
          <a:p>
            <a:pPr marL="540000" indent="-285750">
              <a:lnSpc>
                <a:spcPct val="100000"/>
              </a:lnSpc>
              <a:spcAft>
                <a:spcPts val="1200"/>
              </a:spcAft>
              <a:buFont typeface="Arial" panose="020B0604020202020204" pitchFamily="34" charset="0"/>
              <a:buChar char="•"/>
            </a:pPr>
            <a:r>
              <a:rPr lang="fr-CA" sz="1600" dirty="0"/>
              <a:t>Discours;</a:t>
            </a:r>
          </a:p>
          <a:p>
            <a:pPr marL="540000" indent="-285750">
              <a:lnSpc>
                <a:spcPct val="100000"/>
              </a:lnSpc>
              <a:spcAft>
                <a:spcPts val="1200"/>
              </a:spcAft>
              <a:buFont typeface="Arial" panose="020B0604020202020204" pitchFamily="34" charset="0"/>
              <a:buChar char="•"/>
            </a:pPr>
            <a:r>
              <a:rPr lang="fr-CA" sz="1600" dirty="0"/>
              <a:t>Débats;</a:t>
            </a:r>
          </a:p>
          <a:p>
            <a:pPr marL="540000" indent="-285750">
              <a:lnSpc>
                <a:spcPct val="100000"/>
              </a:lnSpc>
              <a:spcAft>
                <a:spcPts val="1200"/>
              </a:spcAft>
              <a:buFont typeface="Arial" panose="020B0604020202020204" pitchFamily="34" charset="0"/>
              <a:buChar char="•"/>
            </a:pPr>
            <a:r>
              <a:rPr lang="fr-CA" sz="1600" dirty="0"/>
              <a:t>Discussions avec les électeurs;</a:t>
            </a:r>
          </a:p>
          <a:p>
            <a:pPr marL="540000" indent="-285750">
              <a:lnSpc>
                <a:spcPct val="100000"/>
              </a:lnSpc>
              <a:spcAft>
                <a:spcPts val="1200"/>
              </a:spcAft>
              <a:buFont typeface="Arial" panose="020B0604020202020204" pitchFamily="34" charset="0"/>
              <a:buChar char="•"/>
            </a:pPr>
            <a:r>
              <a:rPr lang="fr-CA" sz="1600" dirty="0"/>
              <a:t>Sensibilisation des électeurs au vote éclairé.</a:t>
            </a:r>
          </a:p>
        </p:txBody>
      </p:sp>
    </p:spTree>
    <p:extLst>
      <p:ext uri="{BB962C8B-B14F-4D97-AF65-F5344CB8AC3E}">
        <p14:creationId xmlns:p14="http://schemas.microsoft.com/office/powerpoint/2010/main" val="414986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rgbClr val="91195A"/>
                </a:solidFill>
              </a:rPr>
              <a:t>Traverser la campagne électorale</a:t>
            </a:r>
            <a:br>
              <a:rPr lang="fr-CA" dirty="0"/>
            </a:br>
            <a:r>
              <a:rPr lang="fr-CA" dirty="0"/>
              <a:t>En tant que personne responsable du conseil d’élèves, vous devez être à l’aise avec l’envergure de votre campagne électorale. Elle doit répondre aux besoins de votre milieu.</a:t>
            </a:r>
            <a:br>
              <a:rPr lang="fr-CA" dirty="0"/>
            </a:br>
            <a:br>
              <a:rPr lang="fr-CA" dirty="0"/>
            </a:br>
            <a:r>
              <a:rPr lang="fr-CA" dirty="0"/>
              <a:t>C’est donc à vous de déterminer les activités qui en feront partie. Si vous êtes la seule personne chargée des élections, l’équipe de Vox populi vous suggère de faire une campagne modeste. Par contre, si vous avez l’appui de la direction et de l’équipe-école, vous pourriez en faire un événement. </a:t>
            </a:r>
          </a:p>
        </p:txBody>
      </p:sp>
    </p:spTree>
    <p:extLst>
      <p:ext uri="{BB962C8B-B14F-4D97-AF65-F5344CB8AC3E}">
        <p14:creationId xmlns:p14="http://schemas.microsoft.com/office/powerpoint/2010/main" val="3756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rgbClr val="91195A"/>
                </a:solidFill>
              </a:rPr>
              <a:t>Traverser la campagne électorale</a:t>
            </a:r>
            <a:br>
              <a:rPr lang="fr-CA" dirty="0"/>
            </a:br>
            <a:r>
              <a:rPr lang="fr-CA" dirty="0"/>
              <a:t>Certaines écoles ont mis en place des pratiques originales lors de la campagne électorale :</a:t>
            </a:r>
          </a:p>
        </p:txBody>
      </p:sp>
      <p:sp>
        <p:nvSpPr>
          <p:cNvPr id="4" name="ZoneTexte 3">
            <a:extLst>
              <a:ext uri="{FF2B5EF4-FFF2-40B4-BE49-F238E27FC236}">
                <a16:creationId xmlns:a16="http://schemas.microsoft.com/office/drawing/2014/main" id="{31CD1BBD-6592-4C81-A10C-FF2B5755290D}"/>
              </a:ext>
            </a:extLst>
          </p:cNvPr>
          <p:cNvSpPr txBox="1"/>
          <p:nvPr>
            <p:custDataLst>
              <p:tags r:id="rId2"/>
            </p:custDataLst>
          </p:nvPr>
        </p:nvSpPr>
        <p:spPr>
          <a:xfrm>
            <a:off x="5564848" y="1522633"/>
            <a:ext cx="2938625" cy="307777"/>
          </a:xfrm>
          <a:prstGeom prst="rect">
            <a:avLst/>
          </a:prstGeom>
          <a:solidFill>
            <a:srgbClr val="91195A"/>
          </a:solidFill>
        </p:spPr>
        <p:txBody>
          <a:bodyPr wrap="none" rtlCol="0">
            <a:spAutoFit/>
          </a:bodyPr>
          <a:lstStyle/>
          <a:p>
            <a:r>
              <a:rPr lang="fr-CA" b="1" dirty="0">
                <a:solidFill>
                  <a:schemeClr val="bg1"/>
                </a:solidFill>
              </a:rPr>
              <a:t>TRUCS ET ASTUCES DU MILIEU</a:t>
            </a:r>
          </a:p>
        </p:txBody>
      </p:sp>
      <p:sp>
        <p:nvSpPr>
          <p:cNvPr id="5" name="Titre 1">
            <a:extLst>
              <a:ext uri="{FF2B5EF4-FFF2-40B4-BE49-F238E27FC236}">
                <a16:creationId xmlns:a16="http://schemas.microsoft.com/office/drawing/2014/main" id="{63E20A3C-E5B4-4389-B7BA-43EE25E4E403}"/>
              </a:ext>
            </a:extLst>
          </p:cNvPr>
          <p:cNvSpPr txBox="1">
            <a:spLocks/>
          </p:cNvSpPr>
          <p:nvPr>
            <p:custDataLst>
              <p:tags r:id="rId3"/>
            </p:custDataLst>
          </p:nvPr>
        </p:nvSpPr>
        <p:spPr>
          <a:xfrm>
            <a:off x="1932525" y="302248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La personne candidate est filmée lors de son discours et c’est la vidéo qui est diffusée partout; </a:t>
            </a:r>
          </a:p>
          <a:p>
            <a:pPr marL="540000" indent="-285750">
              <a:lnSpc>
                <a:spcPct val="100000"/>
              </a:lnSpc>
              <a:spcAft>
                <a:spcPts val="1200"/>
              </a:spcAft>
              <a:buFont typeface="Arial" panose="020B0604020202020204" pitchFamily="34" charset="0"/>
              <a:buChar char="•"/>
            </a:pPr>
            <a:r>
              <a:rPr lang="fr-CA" sz="1600" dirty="0"/>
              <a:t>Des kiosques sont montés pour permettre aux personnes candidates de rencontrer les élèves et de partager leurs idées;</a:t>
            </a:r>
          </a:p>
          <a:p>
            <a:pPr marL="540000" indent="-285750">
              <a:lnSpc>
                <a:spcPct val="100000"/>
              </a:lnSpc>
              <a:spcAft>
                <a:spcPts val="1200"/>
              </a:spcAft>
              <a:buFont typeface="Arial" panose="020B0604020202020204" pitchFamily="34" charset="0"/>
              <a:buChar char="•"/>
            </a:pPr>
            <a:r>
              <a:rPr lang="fr-CA" sz="1600" dirty="0"/>
              <a:t>Les enseignants sont mobilisés et discutent des élections à venir avec les élèves.</a:t>
            </a:r>
          </a:p>
        </p:txBody>
      </p:sp>
    </p:spTree>
    <p:extLst>
      <p:ext uri="{BB962C8B-B14F-4D97-AF65-F5344CB8AC3E}">
        <p14:creationId xmlns:p14="http://schemas.microsoft.com/office/powerpoint/2010/main" val="28724509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Props1.xml><?xml version="1.0" encoding="utf-8"?>
<ds:datastoreItem xmlns:ds="http://schemas.openxmlformats.org/officeDocument/2006/customXml" ds:itemID="{9FCD77C9-4EED-401B-97F3-03778CDE2FC1}">
  <ds:schemaRefs>
    <ds:schemaRef ds:uri="http://schemas.microsoft.com/sharepoint/v3/contenttype/forms"/>
  </ds:schemaRefs>
</ds:datastoreItem>
</file>

<file path=customXml/itemProps2.xml><?xml version="1.0" encoding="utf-8"?>
<ds:datastoreItem xmlns:ds="http://schemas.openxmlformats.org/officeDocument/2006/customXml" ds:itemID="{F8B5FE44-933C-4D48-B1A8-C328CA2C44E3}"/>
</file>

<file path=customXml/itemProps3.xml><?xml version="1.0" encoding="utf-8"?>
<ds:datastoreItem xmlns:ds="http://schemas.openxmlformats.org/officeDocument/2006/customXml" ds:itemID="{A74638A7-0D6E-4E6B-80ED-8D4A23EC641B}">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docProps/app.xml><?xml version="1.0" encoding="utf-8"?>
<Properties xmlns="http://schemas.openxmlformats.org/officeDocument/2006/extended-properties" xmlns:vt="http://schemas.openxmlformats.org/officeDocument/2006/docPropsVTypes">
  <TotalTime>8817</TotalTime>
  <Words>615</Words>
  <Application>Microsoft Office PowerPoint</Application>
  <PresentationFormat>Affichage à l'écran (4:3)</PresentationFormat>
  <Paragraphs>43</Paragraphs>
  <Slides>11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Arial Unicode MS</vt:lpstr>
      <vt:lpstr>Calibri</vt:lpstr>
      <vt:lpstr>Times</vt:lpstr>
      <vt:lpstr>Thème Office</vt:lpstr>
      <vt:lpstr>Module 4 Organiser les élections dans l’école</vt:lpstr>
      <vt:lpstr>Dans cette leçon, il est question de l’étape 3 – Vivre les élections.</vt:lpstr>
      <vt:lpstr>Dans cette étape, on retrouve différentes tâches :</vt:lpstr>
      <vt:lpstr>Dans cette étape, on retrouve différentes tâches :</vt:lpstr>
      <vt:lpstr>Traverser la campagne électorale La campagne électorale peut être planifiée suite à la période de mise en candidature au moment où les candidats se préparent.   En tant que personne responsable, vous pouvez discuter de la campagne électorale avec les personnes candidates. Vous verrez les activités auxquelles elles désirent participer. Il faut prendre en considération qu’un discours ou un débat devant public peut occasionner un stress important chez certaines personnes candidates.  À la suite à cette réflexion, les activités peuvent être mises en place. </vt:lpstr>
      <vt:lpstr>Traverser la campagne électorale Lorsque les personnes candidates sont prêtes, c’est le moment de lancer la campagne électorale. La campagne électorale est inscrite au calendrier électoral.</vt:lpstr>
      <vt:lpstr>Traverser la campagne électorale La campagne se déroule généralement sur quelques jours. C’est l’occasion pour les personnes candidates, de se faire connaître et de partager leurs idées. Voici les grands moments d’une campagne : </vt:lpstr>
      <vt:lpstr>Traverser la campagne électorale En tant que personne responsable du conseil d’élèves, vous devez être à l’aise avec l’envergure de votre campagne électorale. Elle doit répondre aux besoins de votre milieu.  C’est donc à vous de déterminer les activités qui en feront partie. Si vous êtes la seule personne chargée des élections, l’équipe de Vox populi vous suggère de faire une campagne modeste. Par contre, si vous avez l’appui de la direction et de l’équipe-école, vous pourriez en faire un événement. </vt:lpstr>
      <vt:lpstr>Traverser la campagne électorale Certaines écoles ont mis en place des pratiques originales lors de la campagne électorale :</vt:lpstr>
      <vt:lpstr>Vous avez terminé la leçon 4.2.3 – Traverser la campagne électorale.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258</cp:revision>
  <dcterms:modified xsi:type="dcterms:W3CDTF">2022-07-28T12:37:36Z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224000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