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6"/>
  </p:notesMasterIdLst>
  <p:sldIdLst>
    <p:sldId id="274" r:id="rId5"/>
    <p:sldId id="371" r:id="rId6"/>
    <p:sldId id="372" r:id="rId7"/>
    <p:sldId id="373" r:id="rId8"/>
    <p:sldId id="355" r:id="rId9"/>
    <p:sldId id="356" r:id="rId10"/>
    <p:sldId id="359" r:id="rId11"/>
    <p:sldId id="358" r:id="rId12"/>
    <p:sldId id="370" r:id="rId13"/>
    <p:sldId id="360" r:id="rId14"/>
    <p:sldId id="361" r:id="rId15"/>
    <p:sldId id="362" r:id="rId16"/>
    <p:sldId id="364" r:id="rId17"/>
    <p:sldId id="377" r:id="rId18"/>
    <p:sldId id="366" r:id="rId19"/>
    <p:sldId id="367" r:id="rId20"/>
    <p:sldId id="368" r:id="rId21"/>
    <p:sldId id="369" r:id="rId22"/>
    <p:sldId id="363" r:id="rId23"/>
    <p:sldId id="375" r:id="rId24"/>
    <p:sldId id="335"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1" clrIdx="1">
    <p:extLst>
      <p:ext uri="{19B8F6BF-5375-455C-9EA6-DF929625EA0E}">
        <p15:presenceInfo xmlns:p15="http://schemas.microsoft.com/office/powerpoint/2012/main" userId="Catherine Lebossé" providerId="None"/>
      </p:ext>
    </p:extLst>
  </p:cmAuthor>
  <p:cmAuthor id="2" name="Judy Tweddell" initials="JT" lastIdx="1" clrIdx="2">
    <p:extLst>
      <p:ext uri="{19B8F6BF-5375-455C-9EA6-DF929625EA0E}">
        <p15:presenceInfo xmlns:p15="http://schemas.microsoft.com/office/powerpoint/2012/main" userId="S::JTweddell@electionsquebec.qc.ca::f3b684a5-0c0d-4b43-adf0-ea3726fda8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95A"/>
    <a:srgbClr val="B8C724"/>
    <a:srgbClr val="FFFFFF"/>
    <a:srgbClr val="00A8B0"/>
    <a:srgbClr val="CFE1F2"/>
    <a:srgbClr val="D1E3F3"/>
    <a:srgbClr val="00AAB9"/>
    <a:srgbClr val="E1EDF7"/>
    <a:srgbClr val="5B9BD5"/>
    <a:srgbClr val="76D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5A6AB4-81DA-4869-8D96-D3E2CF5BD0FA}" v="1" dt="2022-07-27T13:57:35.579"/>
    <p1510:client id="{B056E0F2-E269-4BDF-8BA7-D176B79B4015}" v="122" dt="2022-07-27T18:04:59.80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42" autoAdjust="0"/>
    <p:restoredTop sz="95352" autoAdjust="0"/>
  </p:normalViewPr>
  <p:slideViewPr>
    <p:cSldViewPr snapToGrid="0">
      <p:cViewPr varScale="1">
        <p:scale>
          <a:sx n="79" d="100"/>
          <a:sy n="79" d="100"/>
        </p:scale>
        <p:origin x="1109" y="72"/>
      </p:cViewPr>
      <p:guideLst>
        <p:guide orient="horz" pos="2160"/>
        <p:guide pos="2880"/>
      </p:guideLst>
    </p:cSldViewPr>
  </p:slideViewPr>
  <p:notesTextViewPr>
    <p:cViewPr>
      <p:scale>
        <a:sx n="1" d="1"/>
        <a:sy n="1" d="1"/>
      </p:scale>
      <p:origin x="0" y="0"/>
    </p:cViewPr>
  </p:notesTextViewPr>
  <p:sorterViewPr>
    <p:cViewPr>
      <p:scale>
        <a:sx n="160" d="100"/>
        <a:sy n="160" d="100"/>
      </p:scale>
      <p:origin x="0" y="-101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B056E0F2-E269-4BDF-8BA7-D176B79B4015}"/>
    <pc:docChg chg="undo redo custSel addSld delSld modSld sldOrd">
      <pc:chgData name="Catherine Lebossé" userId="ed73c8c4-4b80-4d34-8775-49acab88a2c9" providerId="ADAL" clId="{B056E0F2-E269-4BDF-8BA7-D176B79B4015}" dt="2022-07-28T12:37:49.435" v="1278" actId="313"/>
      <pc:docMkLst>
        <pc:docMk/>
      </pc:docMkLst>
      <pc:sldChg chg="modSp mod">
        <pc:chgData name="Catherine Lebossé" userId="ed73c8c4-4b80-4d34-8775-49acab88a2c9" providerId="ADAL" clId="{B056E0F2-E269-4BDF-8BA7-D176B79B4015}" dt="2022-07-27T17:59:04.005" v="1166" actId="20577"/>
        <pc:sldMkLst>
          <pc:docMk/>
          <pc:sldMk cId="1053781828" sldId="274"/>
        </pc:sldMkLst>
        <pc:spChg chg="mod">
          <ac:chgData name="Catherine Lebossé" userId="ed73c8c4-4b80-4d34-8775-49acab88a2c9" providerId="ADAL" clId="{B056E0F2-E269-4BDF-8BA7-D176B79B4015}" dt="2022-07-27T17:56:15.440" v="1123" actId="20577"/>
          <ac:spMkLst>
            <pc:docMk/>
            <pc:sldMk cId="1053781828" sldId="274"/>
            <ac:spMk id="2" creationId="{C59EF7A3-72F9-4AE7-ACAF-7FBBC4762389}"/>
          </ac:spMkLst>
        </pc:spChg>
        <pc:spChg chg="mod">
          <ac:chgData name="Catherine Lebossé" userId="ed73c8c4-4b80-4d34-8775-49acab88a2c9" providerId="ADAL" clId="{B056E0F2-E269-4BDF-8BA7-D176B79B4015}" dt="2022-07-27T17:57:46.868" v="1153" actId="20577"/>
          <ac:spMkLst>
            <pc:docMk/>
            <pc:sldMk cId="1053781828" sldId="274"/>
            <ac:spMk id="3" creationId="{9E33D533-1801-4DA7-96EA-0FEF8643B23D}"/>
          </ac:spMkLst>
        </pc:spChg>
        <pc:spChg chg="mod">
          <ac:chgData name="Catherine Lebossé" userId="ed73c8c4-4b80-4d34-8775-49acab88a2c9" providerId="ADAL" clId="{B056E0F2-E269-4BDF-8BA7-D176B79B4015}" dt="2022-07-27T17:59:04.005" v="1166" actId="20577"/>
          <ac:spMkLst>
            <pc:docMk/>
            <pc:sldMk cId="1053781828" sldId="274"/>
            <ac:spMk id="4" creationId="{7A6B5E15-7052-4839-8A44-E885F803B11E}"/>
          </ac:spMkLst>
        </pc:spChg>
      </pc:sldChg>
      <pc:sldChg chg="modSp mod">
        <pc:chgData name="Catherine Lebossé" userId="ed73c8c4-4b80-4d34-8775-49acab88a2c9" providerId="ADAL" clId="{B056E0F2-E269-4BDF-8BA7-D176B79B4015}" dt="2022-07-26T20:05:12.870" v="249" actId="14100"/>
        <pc:sldMkLst>
          <pc:docMk/>
          <pc:sldMk cId="2806368081" sldId="355"/>
        </pc:sldMkLst>
        <pc:spChg chg="mod">
          <ac:chgData name="Catherine Lebossé" userId="ed73c8c4-4b80-4d34-8775-49acab88a2c9" providerId="ADAL" clId="{B056E0F2-E269-4BDF-8BA7-D176B79B4015}" dt="2022-07-26T20:05:12.870" v="249" actId="14100"/>
          <ac:spMkLst>
            <pc:docMk/>
            <pc:sldMk cId="2806368081" sldId="355"/>
            <ac:spMk id="2" creationId="{3667BB07-606D-48A7-A379-531EC532BD08}"/>
          </ac:spMkLst>
        </pc:spChg>
      </pc:sldChg>
      <pc:sldChg chg="modSp mod ord">
        <pc:chgData name="Catherine Lebossé" userId="ed73c8c4-4b80-4d34-8775-49acab88a2c9" providerId="ADAL" clId="{B056E0F2-E269-4BDF-8BA7-D176B79B4015}" dt="2022-07-26T20:08:41.742" v="341" actId="21"/>
        <pc:sldMkLst>
          <pc:docMk/>
          <pc:sldMk cId="1314533157" sldId="356"/>
        </pc:sldMkLst>
        <pc:spChg chg="mod">
          <ac:chgData name="Catherine Lebossé" userId="ed73c8c4-4b80-4d34-8775-49acab88a2c9" providerId="ADAL" clId="{B056E0F2-E269-4BDF-8BA7-D176B79B4015}" dt="2022-07-26T20:08:41.742" v="341" actId="21"/>
          <ac:spMkLst>
            <pc:docMk/>
            <pc:sldMk cId="1314533157" sldId="356"/>
            <ac:spMk id="2" creationId="{3667BB07-606D-48A7-A379-531EC532BD08}"/>
          </ac:spMkLst>
        </pc:spChg>
      </pc:sldChg>
      <pc:sldChg chg="modSp mod ord">
        <pc:chgData name="Catherine Lebossé" userId="ed73c8c4-4b80-4d34-8775-49acab88a2c9" providerId="ADAL" clId="{B056E0F2-E269-4BDF-8BA7-D176B79B4015}" dt="2022-07-26T20:12:40.734" v="537" actId="14100"/>
        <pc:sldMkLst>
          <pc:docMk/>
          <pc:sldMk cId="3282220461" sldId="358"/>
        </pc:sldMkLst>
        <pc:spChg chg="mod">
          <ac:chgData name="Catherine Lebossé" userId="ed73c8c4-4b80-4d34-8775-49acab88a2c9" providerId="ADAL" clId="{B056E0F2-E269-4BDF-8BA7-D176B79B4015}" dt="2022-07-26T20:12:40.734" v="537" actId="14100"/>
          <ac:spMkLst>
            <pc:docMk/>
            <pc:sldMk cId="3282220461" sldId="358"/>
            <ac:spMk id="2" creationId="{3667BB07-606D-48A7-A379-531EC532BD08}"/>
          </ac:spMkLst>
        </pc:spChg>
      </pc:sldChg>
      <pc:sldChg chg="modSp mod ord">
        <pc:chgData name="Catherine Lebossé" userId="ed73c8c4-4b80-4d34-8775-49acab88a2c9" providerId="ADAL" clId="{B056E0F2-E269-4BDF-8BA7-D176B79B4015}" dt="2022-07-27T17:57:39.372" v="1140" actId="20577"/>
        <pc:sldMkLst>
          <pc:docMk/>
          <pc:sldMk cId="3943229997" sldId="359"/>
        </pc:sldMkLst>
        <pc:spChg chg="mod">
          <ac:chgData name="Catherine Lebossé" userId="ed73c8c4-4b80-4d34-8775-49acab88a2c9" providerId="ADAL" clId="{B056E0F2-E269-4BDF-8BA7-D176B79B4015}" dt="2022-07-27T17:57:39.372" v="1140" actId="20577"/>
          <ac:spMkLst>
            <pc:docMk/>
            <pc:sldMk cId="3943229997" sldId="359"/>
            <ac:spMk id="2" creationId="{3667BB07-606D-48A7-A379-531EC532BD08}"/>
          </ac:spMkLst>
        </pc:spChg>
      </pc:sldChg>
      <pc:sldChg chg="delSp modSp mod">
        <pc:chgData name="Catherine Lebossé" userId="ed73c8c4-4b80-4d34-8775-49acab88a2c9" providerId="ADAL" clId="{B056E0F2-E269-4BDF-8BA7-D176B79B4015}" dt="2022-07-27T17:57:39.583" v="1142" actId="20577"/>
        <pc:sldMkLst>
          <pc:docMk/>
          <pc:sldMk cId="3667996546" sldId="360"/>
        </pc:sldMkLst>
        <pc:spChg chg="mod">
          <ac:chgData name="Catherine Lebossé" userId="ed73c8c4-4b80-4d34-8775-49acab88a2c9" providerId="ADAL" clId="{B056E0F2-E269-4BDF-8BA7-D176B79B4015}" dt="2022-07-27T17:57:39.583" v="1142" actId="20577"/>
          <ac:spMkLst>
            <pc:docMk/>
            <pc:sldMk cId="3667996546" sldId="360"/>
            <ac:spMk id="2" creationId="{3667BB07-606D-48A7-A379-531EC532BD08}"/>
          </ac:spMkLst>
        </pc:spChg>
        <pc:spChg chg="del mod">
          <ac:chgData name="Catherine Lebossé" userId="ed73c8c4-4b80-4d34-8775-49acab88a2c9" providerId="ADAL" clId="{B056E0F2-E269-4BDF-8BA7-D176B79B4015}" dt="2022-07-26T20:14:09.218" v="658" actId="478"/>
          <ac:spMkLst>
            <pc:docMk/>
            <pc:sldMk cId="3667996546" sldId="360"/>
            <ac:spMk id="4" creationId="{38531DAE-0326-4FB5-8D60-836A59CE38A1}"/>
          </ac:spMkLst>
        </pc:spChg>
      </pc:sldChg>
      <pc:sldChg chg="modSp mod ord">
        <pc:chgData name="Catherine Lebossé" userId="ed73c8c4-4b80-4d34-8775-49acab88a2c9" providerId="ADAL" clId="{B056E0F2-E269-4BDF-8BA7-D176B79B4015}" dt="2022-07-27T17:57:39.671" v="1143" actId="20577"/>
        <pc:sldMkLst>
          <pc:docMk/>
          <pc:sldMk cId="3732435309" sldId="361"/>
        </pc:sldMkLst>
        <pc:spChg chg="mod">
          <ac:chgData name="Catherine Lebossé" userId="ed73c8c4-4b80-4d34-8775-49acab88a2c9" providerId="ADAL" clId="{B056E0F2-E269-4BDF-8BA7-D176B79B4015}" dt="2022-07-27T17:57:39.671" v="1143" actId="20577"/>
          <ac:spMkLst>
            <pc:docMk/>
            <pc:sldMk cId="3732435309" sldId="361"/>
            <ac:spMk id="2" creationId="{3667BB07-606D-48A7-A379-531EC532BD08}"/>
          </ac:spMkLst>
        </pc:spChg>
      </pc:sldChg>
      <pc:sldChg chg="modSp mod ord">
        <pc:chgData name="Catherine Lebossé" userId="ed73c8c4-4b80-4d34-8775-49acab88a2c9" providerId="ADAL" clId="{B056E0F2-E269-4BDF-8BA7-D176B79B4015}" dt="2022-07-26T19:19:24.627" v="186" actId="20577"/>
        <pc:sldMkLst>
          <pc:docMk/>
          <pc:sldMk cId="3900523976" sldId="362"/>
        </pc:sldMkLst>
        <pc:spChg chg="mod">
          <ac:chgData name="Catherine Lebossé" userId="ed73c8c4-4b80-4d34-8775-49acab88a2c9" providerId="ADAL" clId="{B056E0F2-E269-4BDF-8BA7-D176B79B4015}" dt="2022-07-26T19:19:24.627" v="186" actId="20577"/>
          <ac:spMkLst>
            <pc:docMk/>
            <pc:sldMk cId="3900523976" sldId="362"/>
            <ac:spMk id="2" creationId="{3667BB07-606D-48A7-A379-531EC532BD08}"/>
          </ac:spMkLst>
        </pc:spChg>
      </pc:sldChg>
      <pc:sldChg chg="modSp mod">
        <pc:chgData name="Catherine Lebossé" userId="ed73c8c4-4b80-4d34-8775-49acab88a2c9" providerId="ADAL" clId="{B056E0F2-E269-4BDF-8BA7-D176B79B4015}" dt="2022-07-27T17:57:39.921" v="1146" actId="20577"/>
        <pc:sldMkLst>
          <pc:docMk/>
          <pc:sldMk cId="2165053805" sldId="363"/>
        </pc:sldMkLst>
        <pc:spChg chg="mod">
          <ac:chgData name="Catherine Lebossé" userId="ed73c8c4-4b80-4d34-8775-49acab88a2c9" providerId="ADAL" clId="{B056E0F2-E269-4BDF-8BA7-D176B79B4015}" dt="2022-07-27T17:57:39.921" v="1146" actId="20577"/>
          <ac:spMkLst>
            <pc:docMk/>
            <pc:sldMk cId="2165053805" sldId="363"/>
            <ac:spMk id="2" creationId="{3667BB07-606D-48A7-A379-531EC532BD08}"/>
          </ac:spMkLst>
        </pc:spChg>
        <pc:spChg chg="mod">
          <ac:chgData name="Catherine Lebossé" userId="ed73c8c4-4b80-4d34-8775-49acab88a2c9" providerId="ADAL" clId="{B056E0F2-E269-4BDF-8BA7-D176B79B4015}" dt="2022-07-26T20:04:29.496" v="247" actId="14100"/>
          <ac:spMkLst>
            <pc:docMk/>
            <pc:sldMk cId="2165053805" sldId="363"/>
            <ac:spMk id="4" creationId="{38531DAE-0326-4FB5-8D60-836A59CE38A1}"/>
          </ac:spMkLst>
        </pc:spChg>
      </pc:sldChg>
      <pc:sldChg chg="modSp mod addCm delCm modCm">
        <pc:chgData name="Catherine Lebossé" userId="ed73c8c4-4b80-4d34-8775-49acab88a2c9" providerId="ADAL" clId="{B056E0F2-E269-4BDF-8BA7-D176B79B4015}" dt="2022-07-27T17:57:39.761" v="1144" actId="20577"/>
        <pc:sldMkLst>
          <pc:docMk/>
          <pc:sldMk cId="2206975634" sldId="364"/>
        </pc:sldMkLst>
        <pc:spChg chg="mod">
          <ac:chgData name="Catherine Lebossé" userId="ed73c8c4-4b80-4d34-8775-49acab88a2c9" providerId="ADAL" clId="{B056E0F2-E269-4BDF-8BA7-D176B79B4015}" dt="2022-07-27T17:57:39.761" v="1144" actId="20577"/>
          <ac:spMkLst>
            <pc:docMk/>
            <pc:sldMk cId="2206975634" sldId="364"/>
            <ac:spMk id="2" creationId="{3667BB07-606D-48A7-A379-531EC532BD08}"/>
          </ac:spMkLst>
        </pc:spChg>
        <pc:spChg chg="mod">
          <ac:chgData name="Catherine Lebossé" userId="ed73c8c4-4b80-4d34-8775-49acab88a2c9" providerId="ADAL" clId="{B056E0F2-E269-4BDF-8BA7-D176B79B4015}" dt="2022-07-27T17:50:22.162" v="1077" actId="207"/>
          <ac:spMkLst>
            <pc:docMk/>
            <pc:sldMk cId="2206975634" sldId="364"/>
            <ac:spMk id="4" creationId="{38531DAE-0326-4FB5-8D60-836A59CE38A1}"/>
          </ac:spMkLst>
        </pc:spChg>
      </pc:sldChg>
      <pc:sldChg chg="modSp mod">
        <pc:chgData name="Catherine Lebossé" userId="ed73c8c4-4b80-4d34-8775-49acab88a2c9" providerId="ADAL" clId="{B056E0F2-E269-4BDF-8BA7-D176B79B4015}" dt="2022-07-27T17:57:39.838" v="1145" actId="20577"/>
        <pc:sldMkLst>
          <pc:docMk/>
          <pc:sldMk cId="755414203" sldId="369"/>
        </pc:sldMkLst>
        <pc:spChg chg="mod">
          <ac:chgData name="Catherine Lebossé" userId="ed73c8c4-4b80-4d34-8775-49acab88a2c9" providerId="ADAL" clId="{B056E0F2-E269-4BDF-8BA7-D176B79B4015}" dt="2022-07-27T17:57:39.838" v="1145" actId="20577"/>
          <ac:spMkLst>
            <pc:docMk/>
            <pc:sldMk cId="755414203" sldId="369"/>
            <ac:spMk id="2" creationId="{3667BB07-606D-48A7-A379-531EC532BD08}"/>
          </ac:spMkLst>
        </pc:spChg>
      </pc:sldChg>
      <pc:sldChg chg="addSp delSp modSp mod ord">
        <pc:chgData name="Catherine Lebossé" userId="ed73c8c4-4b80-4d34-8775-49acab88a2c9" providerId="ADAL" clId="{B056E0F2-E269-4BDF-8BA7-D176B79B4015}" dt="2022-07-27T17:57:39.484" v="1141" actId="20577"/>
        <pc:sldMkLst>
          <pc:docMk/>
          <pc:sldMk cId="1223739909" sldId="370"/>
        </pc:sldMkLst>
        <pc:spChg chg="mod">
          <ac:chgData name="Catherine Lebossé" userId="ed73c8c4-4b80-4d34-8775-49acab88a2c9" providerId="ADAL" clId="{B056E0F2-E269-4BDF-8BA7-D176B79B4015}" dt="2022-07-27T17:57:39.484" v="1141" actId="20577"/>
          <ac:spMkLst>
            <pc:docMk/>
            <pc:sldMk cId="1223739909" sldId="370"/>
            <ac:spMk id="2" creationId="{3667BB07-606D-48A7-A379-531EC532BD08}"/>
          </ac:spMkLst>
        </pc:spChg>
        <pc:spChg chg="del">
          <ac:chgData name="Catherine Lebossé" userId="ed73c8c4-4b80-4d34-8775-49acab88a2c9" providerId="ADAL" clId="{B056E0F2-E269-4BDF-8BA7-D176B79B4015}" dt="2022-07-26T13:33:46.400" v="6" actId="478"/>
          <ac:spMkLst>
            <pc:docMk/>
            <pc:sldMk cId="1223739909" sldId="370"/>
            <ac:spMk id="10" creationId="{08DE5078-C319-403C-B581-4697347AE37C}"/>
          </ac:spMkLst>
        </pc:spChg>
        <pc:spChg chg="del">
          <ac:chgData name="Catherine Lebossé" userId="ed73c8c4-4b80-4d34-8775-49acab88a2c9" providerId="ADAL" clId="{B056E0F2-E269-4BDF-8BA7-D176B79B4015}" dt="2022-07-26T13:33:43.433" v="5" actId="478"/>
          <ac:spMkLst>
            <pc:docMk/>
            <pc:sldMk cId="1223739909" sldId="370"/>
            <ac:spMk id="11" creationId="{39D97AE5-F52A-4D50-9529-252AD51EA25F}"/>
          </ac:spMkLst>
        </pc:spChg>
        <pc:spChg chg="del">
          <ac:chgData name="Catherine Lebossé" userId="ed73c8c4-4b80-4d34-8775-49acab88a2c9" providerId="ADAL" clId="{B056E0F2-E269-4BDF-8BA7-D176B79B4015}" dt="2022-07-26T13:33:42.242" v="4" actId="478"/>
          <ac:spMkLst>
            <pc:docMk/>
            <pc:sldMk cId="1223739909" sldId="370"/>
            <ac:spMk id="12" creationId="{DC190D59-EF80-441E-BDEE-5CB1F7E2367A}"/>
          </ac:spMkLst>
        </pc:spChg>
        <pc:spChg chg="del">
          <ac:chgData name="Catherine Lebossé" userId="ed73c8c4-4b80-4d34-8775-49acab88a2c9" providerId="ADAL" clId="{B056E0F2-E269-4BDF-8BA7-D176B79B4015}" dt="2022-07-26T13:33:47.709" v="7" actId="478"/>
          <ac:spMkLst>
            <pc:docMk/>
            <pc:sldMk cId="1223739909" sldId="370"/>
            <ac:spMk id="13" creationId="{877641B5-C99B-4FBF-9135-BEAD6CEF1E1A}"/>
          </ac:spMkLst>
        </pc:spChg>
        <pc:spChg chg="add mod">
          <ac:chgData name="Catherine Lebossé" userId="ed73c8c4-4b80-4d34-8775-49acab88a2c9" providerId="ADAL" clId="{B056E0F2-E269-4BDF-8BA7-D176B79B4015}" dt="2022-07-27T17:57:05.470" v="1124" actId="20577"/>
          <ac:spMkLst>
            <pc:docMk/>
            <pc:sldMk cId="1223739909" sldId="370"/>
            <ac:spMk id="16" creationId="{6DC5621E-5A80-410F-83BD-E6FD9709B1FF}"/>
          </ac:spMkLst>
        </pc:spChg>
        <pc:spChg chg="add mod">
          <ac:chgData name="Catherine Lebossé" userId="ed73c8c4-4b80-4d34-8775-49acab88a2c9" providerId="ADAL" clId="{B056E0F2-E269-4BDF-8BA7-D176B79B4015}" dt="2022-07-27T17:57:07.436" v="1125" actId="20577"/>
          <ac:spMkLst>
            <pc:docMk/>
            <pc:sldMk cId="1223739909" sldId="370"/>
            <ac:spMk id="17" creationId="{CFB4E8EF-088A-40E8-8AC3-56F21DA5E664}"/>
          </ac:spMkLst>
        </pc:spChg>
        <pc:spChg chg="add mod">
          <ac:chgData name="Catherine Lebossé" userId="ed73c8c4-4b80-4d34-8775-49acab88a2c9" providerId="ADAL" clId="{B056E0F2-E269-4BDF-8BA7-D176B79B4015}" dt="2022-07-27T17:57:08.676" v="1126" actId="20577"/>
          <ac:spMkLst>
            <pc:docMk/>
            <pc:sldMk cId="1223739909" sldId="370"/>
            <ac:spMk id="18" creationId="{059640D7-9215-4579-AD47-00C743AA0BD9}"/>
          </ac:spMkLst>
        </pc:spChg>
        <pc:grpChg chg="del">
          <ac:chgData name="Catherine Lebossé" userId="ed73c8c4-4b80-4d34-8775-49acab88a2c9" providerId="ADAL" clId="{B056E0F2-E269-4BDF-8BA7-D176B79B4015}" dt="2022-07-26T13:33:40.116" v="3" actId="478"/>
          <ac:grpSpMkLst>
            <pc:docMk/>
            <pc:sldMk cId="1223739909" sldId="370"/>
            <ac:grpSpMk id="4" creationId="{1D92CFD1-108E-4DAE-ADE3-CD0DECC8FBB4}"/>
          </ac:grpSpMkLst>
        </pc:grpChg>
        <pc:grpChg chg="add mod">
          <ac:chgData name="Catherine Lebossé" userId="ed73c8c4-4b80-4d34-8775-49acab88a2c9" providerId="ADAL" clId="{B056E0F2-E269-4BDF-8BA7-D176B79B4015}" dt="2022-07-26T13:35:05.020" v="22" actId="1076"/>
          <ac:grpSpMkLst>
            <pc:docMk/>
            <pc:sldMk cId="1223739909" sldId="370"/>
            <ac:grpSpMk id="14" creationId="{D4D1CEEE-F1B2-427A-8A9B-E0C72FCF262B}"/>
          </ac:grpSpMkLst>
        </pc:grpChg>
        <pc:picChg chg="add mod">
          <ac:chgData name="Catherine Lebossé" userId="ed73c8c4-4b80-4d34-8775-49acab88a2c9" providerId="ADAL" clId="{B056E0F2-E269-4BDF-8BA7-D176B79B4015}" dt="2022-07-26T13:33:49.385" v="8"/>
          <ac:picMkLst>
            <pc:docMk/>
            <pc:sldMk cId="1223739909" sldId="370"/>
            <ac:picMk id="15" creationId="{17BA7A78-965B-4D91-8817-C875D90E528E}"/>
          </ac:picMkLst>
        </pc:picChg>
      </pc:sldChg>
      <pc:sldChg chg="modSp mod delCm">
        <pc:chgData name="Catherine Lebossé" userId="ed73c8c4-4b80-4d34-8775-49acab88a2c9" providerId="ADAL" clId="{B056E0F2-E269-4BDF-8BA7-D176B79B4015}" dt="2022-07-28T12:37:46.283" v="1275" actId="313"/>
        <pc:sldMkLst>
          <pc:docMk/>
          <pc:sldMk cId="359463592" sldId="371"/>
        </pc:sldMkLst>
        <pc:spChg chg="mod">
          <ac:chgData name="Catherine Lebossé" userId="ed73c8c4-4b80-4d34-8775-49acab88a2c9" providerId="ADAL" clId="{B056E0F2-E269-4BDF-8BA7-D176B79B4015}" dt="2022-07-28T12:37:46.283" v="1275" actId="313"/>
          <ac:spMkLst>
            <pc:docMk/>
            <pc:sldMk cId="359463592" sldId="371"/>
            <ac:spMk id="2" creationId="{DB3AE953-61D5-447C-8C71-B2C607AD6191}"/>
          </ac:spMkLst>
        </pc:spChg>
      </pc:sldChg>
      <pc:sldChg chg="modSp mod">
        <pc:chgData name="Catherine Lebossé" userId="ed73c8c4-4b80-4d34-8775-49acab88a2c9" providerId="ADAL" clId="{B056E0F2-E269-4BDF-8BA7-D176B79B4015}" dt="2022-07-27T17:57:39.178" v="1138" actId="20577"/>
        <pc:sldMkLst>
          <pc:docMk/>
          <pc:sldMk cId="2397603509" sldId="372"/>
        </pc:sldMkLst>
        <pc:spChg chg="mod">
          <ac:chgData name="Catherine Lebossé" userId="ed73c8c4-4b80-4d34-8775-49acab88a2c9" providerId="ADAL" clId="{B056E0F2-E269-4BDF-8BA7-D176B79B4015}" dt="2022-07-27T17:57:39.178" v="1138" actId="20577"/>
          <ac:spMkLst>
            <pc:docMk/>
            <pc:sldMk cId="2397603509" sldId="372"/>
            <ac:spMk id="2" creationId="{980169EE-0D33-4671-8AAB-6CB301D3D23D}"/>
          </ac:spMkLst>
        </pc:spChg>
      </pc:sldChg>
      <pc:sldChg chg="modSp mod">
        <pc:chgData name="Catherine Lebossé" userId="ed73c8c4-4b80-4d34-8775-49acab88a2c9" providerId="ADAL" clId="{B056E0F2-E269-4BDF-8BA7-D176B79B4015}" dt="2022-07-27T17:57:39.287" v="1139" actId="20577"/>
        <pc:sldMkLst>
          <pc:docMk/>
          <pc:sldMk cId="1913289411" sldId="373"/>
        </pc:sldMkLst>
        <pc:spChg chg="mod">
          <ac:chgData name="Catherine Lebossé" userId="ed73c8c4-4b80-4d34-8775-49acab88a2c9" providerId="ADAL" clId="{B056E0F2-E269-4BDF-8BA7-D176B79B4015}" dt="2022-07-27T17:57:39.287" v="1139" actId="20577"/>
          <ac:spMkLst>
            <pc:docMk/>
            <pc:sldMk cId="1913289411" sldId="373"/>
            <ac:spMk id="2" creationId="{980169EE-0D33-4671-8AAB-6CB301D3D23D}"/>
          </ac:spMkLst>
        </pc:spChg>
      </pc:sldChg>
      <pc:sldChg chg="delSp modSp mod">
        <pc:chgData name="Catherine Lebossé" userId="ed73c8c4-4b80-4d34-8775-49acab88a2c9" providerId="ADAL" clId="{B056E0F2-E269-4BDF-8BA7-D176B79B4015}" dt="2022-07-28T12:37:49.435" v="1278" actId="313"/>
        <pc:sldMkLst>
          <pc:docMk/>
          <pc:sldMk cId="3994794004" sldId="375"/>
        </pc:sldMkLst>
        <pc:spChg chg="mod">
          <ac:chgData name="Catherine Lebossé" userId="ed73c8c4-4b80-4d34-8775-49acab88a2c9" providerId="ADAL" clId="{B056E0F2-E269-4BDF-8BA7-D176B79B4015}" dt="2022-07-27T17:57:41.610" v="1152" actId="20577"/>
          <ac:spMkLst>
            <pc:docMk/>
            <pc:sldMk cId="3994794004" sldId="375"/>
            <ac:spMk id="22" creationId="{F901DA3E-BC40-423A-B233-D65B592ADC8C}"/>
          </ac:spMkLst>
        </pc:spChg>
        <pc:spChg chg="del mod">
          <ac:chgData name="Catherine Lebossé" userId="ed73c8c4-4b80-4d34-8775-49acab88a2c9" providerId="ADAL" clId="{B056E0F2-E269-4BDF-8BA7-D176B79B4015}" dt="2022-07-27T17:58:11.015" v="1162" actId="478"/>
          <ac:spMkLst>
            <pc:docMk/>
            <pc:sldMk cId="3994794004" sldId="375"/>
            <ac:spMk id="34" creationId="{00000000-0000-0000-0000-000000000000}"/>
          </ac:spMkLst>
        </pc:spChg>
        <pc:spChg chg="mod">
          <ac:chgData name="Catherine Lebossé" userId="ed73c8c4-4b80-4d34-8775-49acab88a2c9" providerId="ADAL" clId="{B056E0F2-E269-4BDF-8BA7-D176B79B4015}" dt="2022-07-28T12:37:49.435" v="1278" actId="313"/>
          <ac:spMkLst>
            <pc:docMk/>
            <pc:sldMk cId="3994794004" sldId="375"/>
            <ac:spMk id="208" creationId="{00000000-0000-0000-0000-000000000000}"/>
          </ac:spMkLst>
        </pc:spChg>
      </pc:sldChg>
      <pc:sldChg chg="addSp delSp modSp add del mod">
        <pc:chgData name="Catherine Lebossé" userId="ed73c8c4-4b80-4d34-8775-49acab88a2c9" providerId="ADAL" clId="{B056E0F2-E269-4BDF-8BA7-D176B79B4015}" dt="2022-07-27T17:55:09.675" v="1122" actId="2696"/>
        <pc:sldMkLst>
          <pc:docMk/>
          <pc:sldMk cId="1988164551" sldId="376"/>
        </pc:sldMkLst>
        <pc:spChg chg="mod">
          <ac:chgData name="Catherine Lebossé" userId="ed73c8c4-4b80-4d34-8775-49acab88a2c9" providerId="ADAL" clId="{B056E0F2-E269-4BDF-8BA7-D176B79B4015}" dt="2022-07-27T17:47:58.119" v="1011" actId="20578"/>
          <ac:spMkLst>
            <pc:docMk/>
            <pc:sldMk cId="1988164551" sldId="376"/>
            <ac:spMk id="2" creationId="{3667BB07-606D-48A7-A379-531EC532BD08}"/>
          </ac:spMkLst>
        </pc:spChg>
        <pc:graphicFrameChg chg="add del">
          <ac:chgData name="Catherine Lebossé" userId="ed73c8c4-4b80-4d34-8775-49acab88a2c9" providerId="ADAL" clId="{B056E0F2-E269-4BDF-8BA7-D176B79B4015}" dt="2022-07-27T17:47:13.279" v="1005" actId="3680"/>
          <ac:graphicFrameMkLst>
            <pc:docMk/>
            <pc:sldMk cId="1988164551" sldId="376"/>
            <ac:graphicFrameMk id="3" creationId="{914862DA-92E6-48C7-9B5C-46886789450E}"/>
          </ac:graphicFrameMkLst>
        </pc:graphicFrameChg>
        <pc:graphicFrameChg chg="add del mod modGraphic">
          <ac:chgData name="Catherine Lebossé" userId="ed73c8c4-4b80-4d34-8775-49acab88a2c9" providerId="ADAL" clId="{B056E0F2-E269-4BDF-8BA7-D176B79B4015}" dt="2022-07-27T17:49:45.201" v="1046" actId="21"/>
          <ac:graphicFrameMkLst>
            <pc:docMk/>
            <pc:sldMk cId="1988164551" sldId="376"/>
            <ac:graphicFrameMk id="4" creationId="{4DB092C8-D7B4-432C-8E4F-610D3508CF45}"/>
          </ac:graphicFrameMkLst>
        </pc:graphicFrameChg>
      </pc:sldChg>
      <pc:sldChg chg="addSp delSp modSp add mod">
        <pc:chgData name="Catherine Lebossé" userId="ed73c8c4-4b80-4d34-8775-49acab88a2c9" providerId="ADAL" clId="{B056E0F2-E269-4BDF-8BA7-D176B79B4015}" dt="2022-07-27T18:07:36.944" v="1273" actId="1076"/>
        <pc:sldMkLst>
          <pc:docMk/>
          <pc:sldMk cId="1974447791" sldId="377"/>
        </pc:sldMkLst>
        <pc:spChg chg="mod">
          <ac:chgData name="Catherine Lebossé" userId="ed73c8c4-4b80-4d34-8775-49acab88a2c9" providerId="ADAL" clId="{B056E0F2-E269-4BDF-8BA7-D176B79B4015}" dt="2022-07-27T18:04:43.508" v="1250"/>
          <ac:spMkLst>
            <pc:docMk/>
            <pc:sldMk cId="1974447791" sldId="377"/>
            <ac:spMk id="2" creationId="{3667BB07-606D-48A7-A379-531EC532BD08}"/>
          </ac:spMkLst>
        </pc:spChg>
        <pc:spChg chg="del">
          <ac:chgData name="Catherine Lebossé" userId="ed73c8c4-4b80-4d34-8775-49acab88a2c9" providerId="ADAL" clId="{B056E0F2-E269-4BDF-8BA7-D176B79B4015}" dt="2022-07-27T17:50:51.142" v="1083" actId="478"/>
          <ac:spMkLst>
            <pc:docMk/>
            <pc:sldMk cId="1974447791" sldId="377"/>
            <ac:spMk id="4" creationId="{38531DAE-0326-4FB5-8D60-836A59CE38A1}"/>
          </ac:spMkLst>
        </pc:spChg>
        <pc:graphicFrameChg chg="add del mod modGraphic">
          <ac:chgData name="Catherine Lebossé" userId="ed73c8c4-4b80-4d34-8775-49acab88a2c9" providerId="ADAL" clId="{B056E0F2-E269-4BDF-8BA7-D176B79B4015}" dt="2022-07-27T18:04:38.232" v="1248" actId="478"/>
          <ac:graphicFrameMkLst>
            <pc:docMk/>
            <pc:sldMk cId="1974447791" sldId="377"/>
            <ac:graphicFrameMk id="5" creationId="{44DF4471-BF20-47D2-A50E-A33601BFA02B}"/>
          </ac:graphicFrameMkLst>
        </pc:graphicFrameChg>
        <pc:graphicFrameChg chg="add mod modGraphic">
          <ac:chgData name="Catherine Lebossé" userId="ed73c8c4-4b80-4d34-8775-49acab88a2c9" providerId="ADAL" clId="{B056E0F2-E269-4BDF-8BA7-D176B79B4015}" dt="2022-07-27T18:07:36.944" v="1273" actId="1076"/>
          <ac:graphicFrameMkLst>
            <pc:docMk/>
            <pc:sldMk cId="1974447791" sldId="377"/>
            <ac:graphicFrameMk id="6" creationId="{CF8DAB97-38BB-4093-BC7D-B066E40A0357}"/>
          </ac:graphicFrameMkLst>
        </pc:graphicFrameChg>
        <pc:picChg chg="add del mod">
          <ac:chgData name="Catherine Lebossé" userId="ed73c8c4-4b80-4d34-8775-49acab88a2c9" providerId="ADAL" clId="{B056E0F2-E269-4BDF-8BA7-D176B79B4015}" dt="2022-07-27T18:01:28.855" v="1173" actId="478"/>
          <ac:picMkLst>
            <pc:docMk/>
            <pc:sldMk cId="1974447791" sldId="377"/>
            <ac:picMk id="4" creationId="{DAF762B6-6EB8-4A7E-91FB-EA88E21AF05E}"/>
          </ac:picMkLst>
        </pc:picChg>
      </pc:sldChg>
    </pc:docChg>
  </pc:docChgLst>
  <pc:docChgLst>
    <pc:chgData name="Judy Tweddell" userId="f3b684a5-0c0d-4b43-adf0-ea3726fda8ba" providerId="ADAL" clId="{5B5A6AB4-81DA-4869-8D96-D3E2CF5BD0FA}"/>
    <pc:docChg chg="custSel modSld">
      <pc:chgData name="Judy Tweddell" userId="f3b684a5-0c0d-4b43-adf0-ea3726fda8ba" providerId="ADAL" clId="{5B5A6AB4-81DA-4869-8D96-D3E2CF5BD0FA}" dt="2022-07-27T13:57:35.579" v="1"/>
      <pc:docMkLst>
        <pc:docMk/>
      </pc:docMkLst>
      <pc:sldChg chg="addCm modCm">
        <pc:chgData name="Judy Tweddell" userId="f3b684a5-0c0d-4b43-adf0-ea3726fda8ba" providerId="ADAL" clId="{5B5A6AB4-81DA-4869-8D96-D3E2CF5BD0FA}" dt="2022-07-27T13:57:35.579" v="1"/>
        <pc:sldMkLst>
          <pc:docMk/>
          <pc:sldMk cId="359463592" sldId="3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2.4%20Voter%20le%20jour%20des%20&#233;lection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2.4%20Voter%20le%20jour%20des%20&#233;lection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4.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userDrawn="1">
  <p:cSld name="TITLE_ONL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631C85B2-C183-4D3E-BE2A-212260BC3164}"/>
              </a:ext>
            </a:extLst>
          </p:cNvPr>
          <p:cNvSpPr txBox="1"/>
          <p:nvPr userDrawn="1"/>
        </p:nvSpPr>
        <p:spPr>
          <a:xfrm>
            <a:off x="6193766" y="295973"/>
            <a:ext cx="2310747" cy="338554"/>
          </a:xfrm>
          <a:prstGeom prst="rect">
            <a:avLst/>
          </a:prstGeom>
          <a:noFill/>
        </p:spPr>
        <p:txBody>
          <a:bodyPr wrap="square" rtlCol="0">
            <a:spAutoFit/>
          </a:bodyPr>
          <a:lstStyle/>
          <a:p>
            <a:r>
              <a:rPr lang="fr-CA" sz="1600" dirty="0">
                <a:solidFill>
                  <a:schemeClr val="bg1"/>
                </a:solidFill>
              </a:rPr>
              <a:t>Module 4 – Leçon 4.2.4</a:t>
            </a:r>
          </a:p>
        </p:txBody>
      </p:sp>
      <p:sp>
        <p:nvSpPr>
          <p:cNvPr id="3" name="ZoneTexte 2">
            <a:extLst>
              <a:ext uri="{FF2B5EF4-FFF2-40B4-BE49-F238E27FC236}">
                <a16:creationId xmlns:a16="http://schemas.microsoft.com/office/drawing/2014/main" id="{590D8A16-0243-4AE6-98EE-B455682E55EC}"/>
              </a:ext>
            </a:extLst>
          </p:cNvPr>
          <p:cNvSpPr txBox="1"/>
          <p:nvPr userDrawn="1"/>
        </p:nvSpPr>
        <p:spPr>
          <a:xfrm>
            <a:off x="317394" y="5564525"/>
            <a:ext cx="825867" cy="230832"/>
          </a:xfrm>
          <a:prstGeom prst="rect">
            <a:avLst/>
          </a:prstGeom>
          <a:noFill/>
        </p:spPr>
        <p:txBody>
          <a:bodyPr wrap="none" rtlCol="0">
            <a:spAutoFit/>
          </a:bodyPr>
          <a:lstStyle/>
          <a:p>
            <a:pPr algn="ctr"/>
            <a:r>
              <a:rPr lang="fr-CA" sz="900" b="1" dirty="0">
                <a:hlinkClick r:id="rId3"/>
              </a:rPr>
              <a:t>Par courriel</a:t>
            </a:r>
            <a:endParaRPr lang="fr-CA" sz="900"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91195A"/>
                    </a:solidFill>
                    <a:latin typeface="Arial" panose="020B0604020202020204" pitchFamily="34" charset="0"/>
                    <a:cs typeface="Arial" panose="020B0604020202020204" pitchFamily="34" charset="0"/>
                  </a:rPr>
                  <a:t>2</a:t>
                </a:r>
                <a:endParaRPr lang="fr-CA" b="1" dirty="0">
                  <a:solidFill>
                    <a:srgbClr val="91195A"/>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rPr>
                <a:t>Vivre les élections</a:t>
              </a:r>
              <a:endParaRPr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183C5E5D-F654-402A-B204-EF8E5303BBDD}"/>
              </a:ext>
            </a:extLst>
          </p:cNvPr>
          <p:cNvSpPr txBox="1"/>
          <p:nvPr userDrawn="1"/>
        </p:nvSpPr>
        <p:spPr>
          <a:xfrm>
            <a:off x="6176514" y="295973"/>
            <a:ext cx="2328000" cy="338554"/>
          </a:xfrm>
          <a:prstGeom prst="rect">
            <a:avLst/>
          </a:prstGeom>
          <a:noFill/>
        </p:spPr>
        <p:txBody>
          <a:bodyPr wrap="square" rtlCol="0">
            <a:spAutoFit/>
          </a:bodyPr>
          <a:lstStyle/>
          <a:p>
            <a:r>
              <a:rPr lang="fr-CA" sz="1600" dirty="0">
                <a:solidFill>
                  <a:schemeClr val="bg1"/>
                </a:solidFill>
              </a:rPr>
              <a:t>Module 4 – Leçon 4.2.4</a:t>
            </a:r>
          </a:p>
        </p:txBody>
      </p:sp>
      <p:sp>
        <p:nvSpPr>
          <p:cNvPr id="23" name="ZoneTexte 22">
            <a:extLst>
              <a:ext uri="{FF2B5EF4-FFF2-40B4-BE49-F238E27FC236}">
                <a16:creationId xmlns:a16="http://schemas.microsoft.com/office/drawing/2014/main" id="{5DAEA21D-14AC-45FD-89BD-3297E39FF2A9}"/>
              </a:ext>
            </a:extLst>
          </p:cNvPr>
          <p:cNvSpPr txBox="1"/>
          <p:nvPr userDrawn="1"/>
        </p:nvSpPr>
        <p:spPr>
          <a:xfrm>
            <a:off x="317394" y="5564525"/>
            <a:ext cx="825867" cy="230832"/>
          </a:xfrm>
          <a:prstGeom prst="rect">
            <a:avLst/>
          </a:prstGeom>
          <a:noFill/>
        </p:spPr>
        <p:txBody>
          <a:bodyPr wrap="none" rtlCol="0">
            <a:spAutoFit/>
          </a:bodyPr>
          <a:lstStyle/>
          <a:p>
            <a:pPr algn="ctr"/>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91195A"/>
                    </a:solidFill>
                    <a:latin typeface="Arial" panose="020B0604020202020204" pitchFamily="34" charset="0"/>
                    <a:cs typeface="Arial" panose="020B0604020202020204" pitchFamily="34" charset="0"/>
                  </a:rPr>
                  <a:t>2</a:t>
                </a:r>
                <a:endParaRPr lang="fr-CA" b="1" dirty="0">
                  <a:solidFill>
                    <a:srgbClr val="91195A"/>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rPr>
                <a:t>Vivre les élections</a:t>
              </a:r>
              <a:endParaRPr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365C7353-0351-48C7-AC66-3123E48F4CF4}"/>
              </a:ext>
            </a:extLst>
          </p:cNvPr>
          <p:cNvSpPr txBox="1"/>
          <p:nvPr userDrawn="1"/>
        </p:nvSpPr>
        <p:spPr>
          <a:xfrm>
            <a:off x="6341758" y="295973"/>
            <a:ext cx="2162755" cy="338554"/>
          </a:xfrm>
          <a:prstGeom prst="rect">
            <a:avLst/>
          </a:prstGeom>
          <a:noFill/>
        </p:spPr>
        <p:txBody>
          <a:bodyPr wrap="square" rtlCol="0">
            <a:spAutoFit/>
          </a:bodyPr>
          <a:lstStyle/>
          <a:p>
            <a:r>
              <a:rPr lang="fr-CA" sz="1600" dirty="0">
                <a:solidFill>
                  <a:schemeClr val="bg1"/>
                </a:solidFill>
              </a:rPr>
              <a:t>Module 4 – Leçon 4.2</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91195A"/>
                    </a:solidFill>
                    <a:latin typeface="Arial" panose="020B0604020202020204" pitchFamily="34" charset="0"/>
                    <a:cs typeface="Arial" panose="020B0604020202020204" pitchFamily="34" charset="0"/>
                  </a:rPr>
                  <a:t>2</a:t>
                </a:r>
                <a:endParaRPr lang="fr-CA" b="1" dirty="0">
                  <a:solidFill>
                    <a:srgbClr val="91195A"/>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rPr>
                <a:t>Vivre les élections</a:t>
              </a:r>
              <a:endParaRPr sz="1600" b="1" i="0" u="none" strike="noStrike" cap="none" dirty="0">
                <a:solidFill>
                  <a:srgbClr val="91195A"/>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31E011F2-2B07-4808-A979-C90E04D296BC}"/>
              </a:ext>
            </a:extLst>
          </p:cNvPr>
          <p:cNvSpPr txBox="1"/>
          <p:nvPr userDrawn="1"/>
        </p:nvSpPr>
        <p:spPr>
          <a:xfrm>
            <a:off x="6341758" y="295973"/>
            <a:ext cx="2162755" cy="338554"/>
          </a:xfrm>
          <a:prstGeom prst="rect">
            <a:avLst/>
          </a:prstGeom>
          <a:noFill/>
        </p:spPr>
        <p:txBody>
          <a:bodyPr wrap="square" rtlCol="0">
            <a:spAutoFit/>
          </a:bodyPr>
          <a:lstStyle/>
          <a:p>
            <a:r>
              <a:rPr lang="fr-CA" sz="1600" dirty="0">
                <a:solidFill>
                  <a:schemeClr val="bg1"/>
                </a:solidFill>
              </a:rPr>
              <a:t>Module 4 – Leçon 4.2</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2" r:id="rId3"/>
    <p:sldLayoutId id="2147483660" r:id="rId4"/>
    <p:sldLayoutId id="2147483661" r:id="rId5"/>
    <p:sldLayoutId id="2147483664" r:id="rId6"/>
    <p:sldLayoutId id="2147483652" r:id="rId7"/>
    <p:sldLayoutId id="2147483653" r:id="rId8"/>
    <p:sldLayoutId id="2147483654" r:id="rId9"/>
    <p:sldLayoutId id="2147483655" r:id="rId10"/>
    <p:sldLayoutId id="2147483656" r:id="rId11"/>
    <p:sldLayoutId id="2147483657" r:id="rId12"/>
    <p:sldLayoutId id="2147483658"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2.xml"/><Relationship Id="rId1" Type="http://schemas.openxmlformats.org/officeDocument/2006/relationships/tags" Target="../tags/tag3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15.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5.png"/><Relationship Id="rId5" Type="http://schemas.openxmlformats.org/officeDocument/2006/relationships/hyperlink" Target="http://voxpopuli.quebec/doc/TableauCompilationResultatsVote.pdf" TargetMode="Externa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voxpopuli.quebec/doc/ModeleCalendrierElectoral_Vox_populi.docx" TargetMode="External"/><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3.xml"/><Relationship Id="rId1" Type="http://schemas.openxmlformats.org/officeDocument/2006/relationships/tags" Target="../tags/tag42.xml"/></Relationships>
</file>

<file path=ppt/slides/_rels/slide19.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s>
</file>

<file path=ppt/slides/_rels/slide20.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49.xml"/><Relationship Id="rId7" Type="http://schemas.openxmlformats.org/officeDocument/2006/relationships/notesSlide" Target="../notesSlides/notesSlide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3.xml"/><Relationship Id="rId5" Type="http://schemas.openxmlformats.org/officeDocument/2006/relationships/tags" Target="../tags/tag51.xml"/><Relationship Id="rId4" Type="http://schemas.openxmlformats.org/officeDocument/2006/relationships/tags" Target="../tags/tag5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6.xml"/><Relationship Id="rId1" Type="http://schemas.openxmlformats.org/officeDocument/2006/relationships/tags" Target="../tags/tag2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4</a:t>
            </a:r>
            <a:br>
              <a:rPr lang="en-CA" dirty="0"/>
            </a:br>
            <a:r>
              <a:rPr lang="en-CA" dirty="0"/>
              <a:t>Organiser les </a:t>
            </a:r>
            <a:r>
              <a:rPr lang="en-CA" dirty="0" err="1"/>
              <a:t>élections</a:t>
            </a:r>
            <a:br>
              <a:rPr lang="en-CA" dirty="0"/>
            </a:br>
            <a:r>
              <a:rPr lang="en-CA" dirty="0"/>
              <a:t>dans </a:t>
            </a:r>
            <a:r>
              <a:rPr lang="en-CA" dirty="0" err="1"/>
              <a:t>l’école</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p:txBody>
          <a:bodyPr/>
          <a:lstStyle/>
          <a:p>
            <a:r>
              <a:rPr lang="en-CA" dirty="0" err="1"/>
              <a:t>Leçon</a:t>
            </a:r>
            <a:r>
              <a:rPr lang="en-CA" dirty="0"/>
              <a:t> 4.2.4</a:t>
            </a:r>
            <a:br>
              <a:rPr lang="en-CA" dirty="0"/>
            </a:br>
            <a:r>
              <a:rPr lang="en-CA" dirty="0"/>
              <a:t>Voter le jour des </a:t>
            </a:r>
            <a:r>
              <a:rPr lang="en-CA" dirty="0" err="1"/>
              <a:t>élections</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p:txBody>
          <a:bodyPr/>
          <a:lstStyle/>
          <a:p>
            <a:r>
              <a:rPr lang="fr-CA" dirty="0"/>
              <a:t>MAJ </a:t>
            </a:r>
            <a:r>
              <a:rPr lang="fr-CA"/>
              <a:t>CL 27-07-2022</a:t>
            </a:r>
            <a:endParaRPr lang="fr-CA" dirty="0"/>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09"/>
            <a:ext cx="6570949" cy="4208252"/>
          </a:xfrm>
        </p:spPr>
        <p:txBody>
          <a:bodyPr/>
          <a:lstStyle/>
          <a:p>
            <a:pPr hangingPunct="0"/>
            <a:r>
              <a:rPr lang="fr-CA" b="1" dirty="0">
                <a:solidFill>
                  <a:schemeClr val="tx1"/>
                </a:solidFill>
              </a:rPr>
              <a:t>Voter le jour des élections</a:t>
            </a:r>
            <a:br>
              <a:rPr lang="fr-CA" dirty="0"/>
            </a:br>
            <a:r>
              <a:rPr lang="fr-CA" b="1" dirty="0">
                <a:solidFill>
                  <a:srgbClr val="91195A"/>
                </a:solidFill>
              </a:rPr>
              <a:t>L’installation du bureau de vote</a:t>
            </a:r>
            <a:br>
              <a:rPr lang="fr-CA" dirty="0"/>
            </a:br>
            <a:br>
              <a:rPr lang="fr-CA" dirty="0"/>
            </a:br>
            <a:r>
              <a:rPr lang="fr-CA" dirty="0"/>
              <a:t>Pour assurer l’intégrité du processus électoral, une fois l’urne assemblée : </a:t>
            </a:r>
            <a:br>
              <a:rPr lang="fr-CA" dirty="0"/>
            </a:br>
            <a:r>
              <a:rPr lang="fr-CA" dirty="0"/>
              <a:t>– </a:t>
            </a:r>
            <a:r>
              <a:rPr lang="fr-FR" dirty="0"/>
              <a:t>Sceller l’urne à l’aide de papier collant;</a:t>
            </a:r>
            <a:br>
              <a:rPr lang="fr-FR" dirty="0"/>
            </a:br>
            <a:r>
              <a:rPr lang="fr-FR" dirty="0"/>
              <a:t>– Demander à la scrutatrice ou au scrutateur d’inscrire son nom (sa signature) sur le papier collant.</a:t>
            </a:r>
            <a:br>
              <a:rPr lang="fr-FR" dirty="0"/>
            </a:br>
            <a:br>
              <a:rPr lang="fr-FR" dirty="0"/>
            </a:br>
            <a:r>
              <a:rPr lang="fr-FR" dirty="0"/>
              <a:t>Une fois cette étape complétée, le bureau de vote peut ouvrir ses portes pour accueillir les électrices et les électeurs.</a:t>
            </a:r>
            <a:endParaRPr lang="fr-CA" dirty="0"/>
          </a:p>
        </p:txBody>
      </p:sp>
    </p:spTree>
    <p:extLst>
      <p:ext uri="{BB962C8B-B14F-4D97-AF65-F5344CB8AC3E}">
        <p14:creationId xmlns:p14="http://schemas.microsoft.com/office/powerpoint/2010/main" val="3667996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chemeClr val="tx1"/>
                </a:solidFill>
              </a:rPr>
              <a:t>Voter le jour des élections</a:t>
            </a:r>
            <a:br>
              <a:rPr lang="fr-CA" dirty="0"/>
            </a:br>
            <a:r>
              <a:rPr lang="fr-CA" b="1" dirty="0">
                <a:solidFill>
                  <a:srgbClr val="91195A"/>
                </a:solidFill>
              </a:rPr>
              <a:t>Le processus du vote</a:t>
            </a:r>
            <a:br>
              <a:rPr lang="fr-CA" dirty="0"/>
            </a:br>
            <a:r>
              <a:rPr lang="fr-CA" dirty="0"/>
              <a:t>Voici un aperçu du fonctionnement du bureau de vote :</a:t>
            </a:r>
            <a:br>
              <a:rPr lang="fr-CA" dirty="0"/>
            </a:br>
            <a:endParaRPr lang="fr-CA" dirty="0"/>
          </a:p>
        </p:txBody>
      </p:sp>
      <p:sp>
        <p:nvSpPr>
          <p:cNvPr id="4" name="Titre 1">
            <a:extLst>
              <a:ext uri="{FF2B5EF4-FFF2-40B4-BE49-F238E27FC236}">
                <a16:creationId xmlns:a16="http://schemas.microsoft.com/office/drawing/2014/main" id="{679DFD17-BE9E-409B-AC79-2AC85D399558}"/>
              </a:ext>
            </a:extLst>
          </p:cNvPr>
          <p:cNvSpPr txBox="1">
            <a:spLocks/>
          </p:cNvSpPr>
          <p:nvPr>
            <p:custDataLst>
              <p:tags r:id="rId2"/>
            </p:custDataLst>
          </p:nvPr>
        </p:nvSpPr>
        <p:spPr>
          <a:xfrm>
            <a:off x="1932524" y="302248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Les élèves se présentent un par un devant la table de vote; elles ou ils s’identifient; </a:t>
            </a:r>
          </a:p>
          <a:p>
            <a:pPr marL="540000" indent="-285750">
              <a:lnSpc>
                <a:spcPct val="100000"/>
              </a:lnSpc>
              <a:spcAft>
                <a:spcPts val="1200"/>
              </a:spcAft>
              <a:buFont typeface="Arial" panose="020B0604020202020204" pitchFamily="34" charset="0"/>
              <a:buChar char="•"/>
            </a:pPr>
            <a:r>
              <a:rPr lang="fr-CA" sz="1600" dirty="0"/>
              <a:t>La personne scrutatrice plie le bulletin de vote en trois pour cacher les noms des candidats;</a:t>
            </a:r>
          </a:p>
          <a:p>
            <a:pPr marL="540000" indent="-285750">
              <a:lnSpc>
                <a:spcPct val="100000"/>
              </a:lnSpc>
              <a:spcAft>
                <a:spcPts val="1200"/>
              </a:spcAft>
              <a:buFont typeface="Arial" panose="020B0604020202020204" pitchFamily="34" charset="0"/>
              <a:buChar char="•"/>
            </a:pPr>
            <a:r>
              <a:rPr lang="fr-CA" sz="1600" dirty="0"/>
              <a:t>La personne scrutatrice remet le bulletin plié à l’élève;</a:t>
            </a:r>
          </a:p>
          <a:p>
            <a:pPr marL="540000" indent="-285750">
              <a:lnSpc>
                <a:spcPct val="100000"/>
              </a:lnSpc>
              <a:spcAft>
                <a:spcPts val="1200"/>
              </a:spcAft>
              <a:buFont typeface="Arial" panose="020B0604020202020204" pitchFamily="34" charset="0"/>
              <a:buChar char="•"/>
            </a:pPr>
            <a:r>
              <a:rPr lang="fr-CA" sz="1600" dirty="0"/>
              <a:t>La personne scrutatrice invite l’élève à se rendre derrière l’isoloir, inscrire son vote, replier le bulletin et revenir à la table de vote;</a:t>
            </a:r>
          </a:p>
          <a:p>
            <a:pPr marL="540000" indent="-285750">
              <a:lnSpc>
                <a:spcPct val="100000"/>
              </a:lnSpc>
              <a:spcAft>
                <a:spcPts val="1200"/>
              </a:spcAft>
              <a:buFont typeface="Arial" panose="020B0604020202020204" pitchFamily="34" charset="0"/>
              <a:buChar char="•"/>
            </a:pPr>
            <a:r>
              <a:rPr lang="fr-CA" sz="1600" dirty="0"/>
              <a:t> L’électeur dépose lui-même le bulletin dans l’urne.</a:t>
            </a:r>
          </a:p>
        </p:txBody>
      </p:sp>
    </p:spTree>
    <p:extLst>
      <p:ext uri="{BB962C8B-B14F-4D97-AF65-F5344CB8AC3E}">
        <p14:creationId xmlns:p14="http://schemas.microsoft.com/office/powerpoint/2010/main" val="3732435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chemeClr val="tx1"/>
                </a:solidFill>
              </a:rPr>
              <a:t>Voter le jour des élections</a:t>
            </a:r>
            <a:br>
              <a:rPr lang="fr-CA" dirty="0"/>
            </a:br>
            <a:r>
              <a:rPr lang="fr-CA" b="1" dirty="0">
                <a:solidFill>
                  <a:srgbClr val="91195A"/>
                </a:solidFill>
              </a:rPr>
              <a:t>Le processus du vote</a:t>
            </a:r>
            <a:br>
              <a:rPr lang="fr-CA" dirty="0"/>
            </a:br>
            <a:r>
              <a:rPr lang="fr-CA" dirty="0"/>
              <a:t>Lors du vote, si un élève fait une erreur sur son bulletin de vote, il peut demander un nouveau bulletin de vote à la personne scrutatrice et recommencer.</a:t>
            </a:r>
            <a:br>
              <a:rPr lang="fr-CA" dirty="0"/>
            </a:br>
            <a:br>
              <a:rPr lang="fr-CA" dirty="0"/>
            </a:br>
            <a:r>
              <a:rPr lang="fr-CA" dirty="0"/>
              <a:t>Le premier bulletin de vote est mis de côté et ne doit pas être comptabilisé.</a:t>
            </a:r>
          </a:p>
        </p:txBody>
      </p:sp>
    </p:spTree>
    <p:extLst>
      <p:ext uri="{BB962C8B-B14F-4D97-AF65-F5344CB8AC3E}">
        <p14:creationId xmlns:p14="http://schemas.microsoft.com/office/powerpoint/2010/main" val="3900523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chemeClr val="tx1"/>
                </a:solidFill>
              </a:rPr>
              <a:t>Voter le jour des élections</a:t>
            </a:r>
            <a:br>
              <a:rPr lang="fr-CA" dirty="0"/>
            </a:br>
            <a:r>
              <a:rPr lang="fr-CA" b="1" dirty="0">
                <a:solidFill>
                  <a:srgbClr val="91195A"/>
                </a:solidFill>
              </a:rPr>
              <a:t>Le dépouillement </a:t>
            </a:r>
            <a:br>
              <a:rPr lang="fr-CA" b="1" dirty="0">
                <a:solidFill>
                  <a:srgbClr val="91195A"/>
                </a:solidFill>
              </a:rPr>
            </a:br>
            <a:r>
              <a:rPr lang="fr-CA" dirty="0"/>
              <a:t>Il s’effectue lorsque les bureaux de vote sont fermés. La personne scrutatrice récupère les urnes et procédera au comptage des votes :</a:t>
            </a:r>
            <a:br>
              <a:rPr lang="fr-CA" dirty="0"/>
            </a:br>
            <a:br>
              <a:rPr lang="fr-CA" dirty="0"/>
            </a:br>
            <a:br>
              <a:rPr lang="fr-CA" dirty="0"/>
            </a:br>
            <a:br>
              <a:rPr lang="fr-CA" dirty="0"/>
            </a:br>
            <a:br>
              <a:rPr lang="fr-CA" dirty="0"/>
            </a:br>
            <a:br>
              <a:rPr lang="fr-CA" dirty="0"/>
            </a:br>
            <a:r>
              <a:rPr lang="fr-CA" dirty="0"/>
              <a:t>Chaque bulletin de vote valide sera compté et compilé en fonction de la candidate ou du candidat en faveur duquel il a été marqué.</a:t>
            </a:r>
          </a:p>
        </p:txBody>
      </p:sp>
      <p:sp>
        <p:nvSpPr>
          <p:cNvPr id="4" name="Titre 1">
            <a:extLst>
              <a:ext uri="{FF2B5EF4-FFF2-40B4-BE49-F238E27FC236}">
                <a16:creationId xmlns:a16="http://schemas.microsoft.com/office/drawing/2014/main" id="{38531DAE-0326-4FB5-8D60-836A59CE38A1}"/>
              </a:ext>
            </a:extLst>
          </p:cNvPr>
          <p:cNvSpPr txBox="1">
            <a:spLocks/>
          </p:cNvSpPr>
          <p:nvPr>
            <p:custDataLst>
              <p:tags r:id="rId2"/>
            </p:custDataLst>
          </p:nvPr>
        </p:nvSpPr>
        <p:spPr>
          <a:xfrm>
            <a:off x="1134735" y="3337906"/>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440000" lvl="2" indent="-285750">
              <a:spcAft>
                <a:spcPts val="1200"/>
              </a:spcAft>
              <a:buFont typeface="Arial" panose="020B0604020202020204" pitchFamily="34" charset="0"/>
              <a:buChar char="•"/>
            </a:pPr>
            <a:r>
              <a:rPr lang="fr-CA" sz="1600" dirty="0"/>
              <a:t>La personne scrutatrice vérifie que les urnes sont encore scellées;</a:t>
            </a:r>
          </a:p>
          <a:p>
            <a:pPr marL="1440000" lvl="3" indent="-285750">
              <a:spcAft>
                <a:spcPts val="1200"/>
              </a:spcAft>
              <a:buFont typeface="Arial" panose="020B0604020202020204" pitchFamily="34" charset="0"/>
              <a:buChar char="•"/>
            </a:pPr>
            <a:r>
              <a:rPr lang="fr-CA" sz="1600" dirty="0"/>
              <a:t>Les urnes sont ouvertes et les bulletins sont comptés avec les secrétaires du bureau de vote;</a:t>
            </a:r>
          </a:p>
          <a:p>
            <a:pPr marL="1440000" lvl="3" indent="-285750">
              <a:spcAft>
                <a:spcPts val="1200"/>
              </a:spcAft>
              <a:buFont typeface="Arial" panose="020B0604020202020204" pitchFamily="34" charset="0"/>
              <a:buChar char="•"/>
            </a:pPr>
            <a:r>
              <a:rPr lang="fr-CA" sz="1600" dirty="0"/>
              <a:t>Les bulletins doivent d’abord être classés comme étant valides ou rejetés (</a:t>
            </a:r>
            <a:r>
              <a:rPr lang="fr-CA" sz="1600" dirty="0">
                <a:solidFill>
                  <a:srgbClr val="FF0000"/>
                </a:solidFill>
              </a:rPr>
              <a:t>voir diapositive suivante</a:t>
            </a:r>
            <a:r>
              <a:rPr lang="fr-CA" sz="1600" dirty="0"/>
              <a:t>).</a:t>
            </a:r>
          </a:p>
        </p:txBody>
      </p:sp>
    </p:spTree>
    <p:extLst>
      <p:ext uri="{BB962C8B-B14F-4D97-AF65-F5344CB8AC3E}">
        <p14:creationId xmlns:p14="http://schemas.microsoft.com/office/powerpoint/2010/main" val="2206975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chemeClr val="tx1"/>
                </a:solidFill>
              </a:rPr>
              <a:t>Voter le jour des élections</a:t>
            </a:r>
            <a:br>
              <a:rPr lang="fr-CA" dirty="0"/>
            </a:br>
            <a:r>
              <a:rPr lang="fr-CA" b="1" dirty="0">
                <a:solidFill>
                  <a:srgbClr val="91195A"/>
                </a:solidFill>
              </a:rPr>
              <a:t>Le dépouillement </a:t>
            </a:r>
            <a:br>
              <a:rPr lang="fr-CA" b="1" dirty="0">
                <a:solidFill>
                  <a:srgbClr val="91195A"/>
                </a:solidFill>
              </a:rPr>
            </a:br>
            <a:endParaRPr lang="fr-CA" dirty="0"/>
          </a:p>
        </p:txBody>
      </p:sp>
      <p:graphicFrame>
        <p:nvGraphicFramePr>
          <p:cNvPr id="6" name="Tableau 6">
            <a:extLst>
              <a:ext uri="{FF2B5EF4-FFF2-40B4-BE49-F238E27FC236}">
                <a16:creationId xmlns:a16="http://schemas.microsoft.com/office/drawing/2014/main" id="{CF8DAB97-38BB-4093-BC7D-B066E40A0357}"/>
              </a:ext>
            </a:extLst>
          </p:cNvPr>
          <p:cNvGraphicFramePr>
            <a:graphicFrameLocks noGrp="1"/>
          </p:cNvGraphicFramePr>
          <p:nvPr>
            <p:extLst>
              <p:ext uri="{D42A27DB-BD31-4B8C-83A1-F6EECF244321}">
                <p14:modId xmlns:p14="http://schemas.microsoft.com/office/powerpoint/2010/main" val="1605538673"/>
              </p:ext>
            </p:extLst>
          </p:nvPr>
        </p:nvGraphicFramePr>
        <p:xfrm>
          <a:off x="1696729" y="3090919"/>
          <a:ext cx="7042540" cy="3176016"/>
        </p:xfrm>
        <a:graphic>
          <a:graphicData uri="http://schemas.openxmlformats.org/drawingml/2006/table">
            <a:tbl>
              <a:tblPr firstRow="1" bandRow="1">
                <a:tableStyleId>{3B4B98B0-60AC-42C2-AFA5-B58CD77FA1E5}</a:tableStyleId>
              </a:tblPr>
              <a:tblGrid>
                <a:gridCol w="2959185">
                  <a:extLst>
                    <a:ext uri="{9D8B030D-6E8A-4147-A177-3AD203B41FA5}">
                      <a16:colId xmlns:a16="http://schemas.microsoft.com/office/drawing/2014/main" val="991177269"/>
                    </a:ext>
                  </a:extLst>
                </a:gridCol>
                <a:gridCol w="4083355">
                  <a:extLst>
                    <a:ext uri="{9D8B030D-6E8A-4147-A177-3AD203B41FA5}">
                      <a16:colId xmlns:a16="http://schemas.microsoft.com/office/drawing/2014/main" val="3245923718"/>
                    </a:ext>
                  </a:extLst>
                </a:gridCol>
              </a:tblGrid>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b="1" cap="small" baseline="0" dirty="0">
                          <a:solidFill>
                            <a:schemeClr val="tx1"/>
                          </a:solidFill>
                        </a:rPr>
                        <a:t>Le bulletin de vote est </a:t>
                      </a:r>
                      <a:br>
                        <a:rPr lang="fr-FR" b="1" cap="small" baseline="0" dirty="0">
                          <a:solidFill>
                            <a:schemeClr val="tx1"/>
                          </a:solidFill>
                        </a:rPr>
                      </a:br>
                      <a:r>
                        <a:rPr lang="fr-FR" sz="1800" b="1" cap="small" baseline="0" dirty="0">
                          <a:solidFill>
                            <a:schemeClr val="accent6"/>
                          </a:solidFill>
                        </a:rPr>
                        <a:t>valide</a:t>
                      </a:r>
                      <a:r>
                        <a:rPr lang="fr-FR" b="1" cap="small" baseline="0" dirty="0">
                          <a:solidFill>
                            <a:schemeClr val="tx1"/>
                          </a:solidFill>
                        </a:rPr>
                        <a:t> s’il :</a:t>
                      </a:r>
                      <a:endParaRPr lang="fr-CA" b="1" cap="small" baseline="0" dirty="0">
                        <a:solidFill>
                          <a:schemeClr val="tx1"/>
                        </a:solidFill>
                      </a:endParaRPr>
                    </a:p>
                  </a:txBody>
                  <a:tcPr/>
                </a:tc>
                <a:tc>
                  <a:txBody>
                    <a:bodyPr/>
                    <a:lstStyle/>
                    <a:p>
                      <a:pPr lvl="3" algn="l"/>
                      <a:r>
                        <a:rPr lang="fr-FR" b="1" cap="small" baseline="0" dirty="0">
                          <a:solidFill>
                            <a:schemeClr val="tx1"/>
                          </a:solidFill>
                        </a:rPr>
                        <a:t>Le bulletin de vote est </a:t>
                      </a:r>
                      <a:br>
                        <a:rPr lang="fr-FR" b="1" cap="small" baseline="0" dirty="0">
                          <a:solidFill>
                            <a:schemeClr val="tx1"/>
                          </a:solidFill>
                        </a:rPr>
                      </a:br>
                      <a:r>
                        <a:rPr lang="fr-FR" sz="1800" b="1" cap="small" baseline="0" dirty="0">
                          <a:solidFill>
                            <a:srgbClr val="FF0000"/>
                          </a:solidFill>
                        </a:rPr>
                        <a:t>rejeté</a:t>
                      </a:r>
                      <a:r>
                        <a:rPr lang="fr-FR" b="1" cap="small" baseline="0" dirty="0">
                          <a:solidFill>
                            <a:schemeClr val="tx1"/>
                          </a:solidFill>
                        </a:rPr>
                        <a:t> s’il :</a:t>
                      </a:r>
                      <a:endParaRPr lang="fr-CA" b="1" cap="small" baseline="0" dirty="0">
                        <a:solidFill>
                          <a:schemeClr val="tx1"/>
                        </a:solidFill>
                      </a:endParaRPr>
                    </a:p>
                  </a:txBody>
                  <a:tcPr/>
                </a:tc>
                <a:extLst>
                  <a:ext uri="{0D108BD9-81ED-4DB2-BD59-A6C34878D82A}">
                    <a16:rowId xmlns:a16="http://schemas.microsoft.com/office/drawing/2014/main" val="996389647"/>
                  </a:ext>
                </a:extLst>
              </a:tr>
              <a:tr h="370840">
                <a:tc>
                  <a:txBody>
                    <a:bodyPr/>
                    <a:lstStyle/>
                    <a:p>
                      <a:pPr marL="285750" indent="-285750">
                        <a:buFont typeface="Arial" panose="020B0604020202020204" pitchFamily="34" charset="0"/>
                        <a:buChar char="•"/>
                      </a:pPr>
                      <a:r>
                        <a:rPr lang="fr-FR" dirty="0"/>
                        <a:t>est marqué avec le crayon remis par la personne scrutatrice ;</a:t>
                      </a:r>
                    </a:p>
                    <a:p>
                      <a:pPr marL="285750" indent="-285750">
                        <a:buFont typeface="Arial" panose="020B0604020202020204" pitchFamily="34" charset="0"/>
                        <a:buChar char="•"/>
                      </a:pPr>
                      <a:r>
                        <a:rPr lang="fr-FR" dirty="0"/>
                        <a:t>est marqué avec un stylo noir ou bleu ou un crayon de plomb appartenant à l’électrice ou à l’électeur;</a:t>
                      </a:r>
                    </a:p>
                    <a:p>
                      <a:pPr marL="285750" indent="-285750">
                        <a:buFont typeface="Arial" panose="020B0604020202020204" pitchFamily="34" charset="0"/>
                        <a:buChar char="•"/>
                      </a:pPr>
                      <a:r>
                        <a:rPr lang="fr-FR" dirty="0"/>
                        <a:t>est marqué en faveur d’une seule candidate ou d’un seul candidat. </a:t>
                      </a:r>
                      <a:br>
                        <a:rPr lang="fr-FR" dirty="0"/>
                      </a:br>
                      <a:br>
                        <a:rPr lang="fr-FR" dirty="0"/>
                      </a:br>
                      <a:endParaRPr lang="fr-CA" dirty="0"/>
                    </a:p>
                  </a:txBody>
                  <a:tcPr/>
                </a:tc>
                <a:tc>
                  <a:txBody>
                    <a:bodyPr/>
                    <a:lstStyle/>
                    <a:p>
                      <a:pPr marL="285750" indent="-285750">
                        <a:buFont typeface="Arial" panose="020B0604020202020204" pitchFamily="34" charset="0"/>
                        <a:buChar char="•"/>
                      </a:pPr>
                      <a:r>
                        <a:rPr lang="fr-FR" b="0" dirty="0">
                          <a:effectLst/>
                        </a:rPr>
                        <a:t>n’est pas fourni par la personne scrutatrice ; </a:t>
                      </a:r>
                    </a:p>
                    <a:p>
                      <a:pPr marL="285750" indent="-285750">
                        <a:buFont typeface="Arial" panose="020B0604020202020204" pitchFamily="34" charset="0"/>
                        <a:buChar char="•"/>
                      </a:pPr>
                      <a:r>
                        <a:rPr lang="fr-FR" b="0" dirty="0">
                          <a:effectLst/>
                        </a:rPr>
                        <a:t>est marqué en faveur de plus d’un candidat ; </a:t>
                      </a:r>
                    </a:p>
                    <a:p>
                      <a:pPr marL="285750" indent="-285750">
                        <a:buFont typeface="Arial" panose="020B0604020202020204" pitchFamily="34" charset="0"/>
                        <a:buChar char="•"/>
                      </a:pPr>
                      <a:r>
                        <a:rPr lang="fr-FR" b="0" dirty="0">
                          <a:effectLst/>
                        </a:rPr>
                        <a:t>est marqué pour une personne autre que la candidate ou le candidat ; </a:t>
                      </a:r>
                    </a:p>
                    <a:p>
                      <a:pPr marL="285750" indent="-285750">
                        <a:buFont typeface="Arial" panose="020B0604020202020204" pitchFamily="34" charset="0"/>
                        <a:buChar char="•"/>
                      </a:pPr>
                      <a:r>
                        <a:rPr lang="fr-FR" b="0" dirty="0">
                          <a:effectLst/>
                        </a:rPr>
                        <a:t>porte une inscription fantaisiste ou injurieuse ;</a:t>
                      </a:r>
                    </a:p>
                    <a:p>
                      <a:pPr marL="285750" indent="-285750">
                        <a:buFont typeface="Arial" panose="020B0604020202020204" pitchFamily="34" charset="0"/>
                        <a:buChar char="•"/>
                      </a:pPr>
                      <a:r>
                        <a:rPr lang="fr-FR" b="0" dirty="0">
                          <a:effectLst/>
                        </a:rPr>
                        <a:t>n’est pas marqué ; </a:t>
                      </a:r>
                    </a:p>
                    <a:p>
                      <a:pPr marL="285750" indent="-285750">
                        <a:buFont typeface="Arial" panose="020B0604020202020204" pitchFamily="34" charset="0"/>
                        <a:buChar char="•"/>
                      </a:pPr>
                      <a:r>
                        <a:rPr lang="fr-FR" b="0" dirty="0">
                          <a:effectLst/>
                        </a:rPr>
                        <a:t>est marqué avec un autre crayon que ceux autorisés ;</a:t>
                      </a:r>
                    </a:p>
                    <a:p>
                      <a:pPr marL="285750" indent="-285750">
                        <a:buFont typeface="Arial" panose="020B0604020202020204" pitchFamily="34" charset="0"/>
                        <a:buChar char="•"/>
                      </a:pPr>
                      <a:r>
                        <a:rPr lang="fr-FR" b="0" dirty="0">
                          <a:effectLst/>
                        </a:rPr>
                        <a:t>est marqué ailleurs que dans un cercle ; </a:t>
                      </a:r>
                    </a:p>
                    <a:p>
                      <a:pPr marL="285750" indent="-285750">
                        <a:buFont typeface="Arial" panose="020B0604020202020204" pitchFamily="34" charset="0"/>
                        <a:buChar char="•"/>
                      </a:pPr>
                      <a:r>
                        <a:rPr lang="fr-FR" b="0" dirty="0">
                          <a:effectLst/>
                        </a:rPr>
                        <a:t>porte une marque permettant d’identifier l’électrice ou l’électeur.</a:t>
                      </a:r>
                      <a:endParaRPr lang="fr-CA" dirty="0"/>
                    </a:p>
                  </a:txBody>
                  <a:tcPr/>
                </a:tc>
                <a:extLst>
                  <a:ext uri="{0D108BD9-81ED-4DB2-BD59-A6C34878D82A}">
                    <a16:rowId xmlns:a16="http://schemas.microsoft.com/office/drawing/2014/main" val="14092696"/>
                  </a:ext>
                </a:extLst>
              </a:tr>
            </a:tbl>
          </a:graphicData>
        </a:graphic>
      </p:graphicFrame>
    </p:spTree>
    <p:extLst>
      <p:ext uri="{BB962C8B-B14F-4D97-AF65-F5344CB8AC3E}">
        <p14:creationId xmlns:p14="http://schemas.microsoft.com/office/powerpoint/2010/main" val="1974447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chemeClr val="tx1"/>
                </a:solidFill>
              </a:rPr>
              <a:t>Voter le jour des élections</a:t>
            </a:r>
            <a:br>
              <a:rPr lang="fr-CA" dirty="0"/>
            </a:br>
            <a:r>
              <a:rPr lang="fr-CA" b="1" dirty="0">
                <a:solidFill>
                  <a:srgbClr val="91195A"/>
                </a:solidFill>
              </a:rPr>
              <a:t>Le dépouillement </a:t>
            </a:r>
            <a:br>
              <a:rPr lang="fr-CA" b="1" dirty="0">
                <a:solidFill>
                  <a:srgbClr val="91195A"/>
                </a:solidFill>
              </a:rPr>
            </a:br>
            <a:r>
              <a:rPr lang="fr-CA" dirty="0"/>
              <a:t>Pour faciliter la compilation des votes, l’équipe de Vox populi vous propose un outil pour compiler les résultats. Vous trouverez un </a:t>
            </a:r>
            <a:r>
              <a:rPr lang="fr-CA" dirty="0">
                <a:solidFill>
                  <a:schemeClr val="tx1"/>
                </a:solidFill>
                <a:hlinkClick r:id="rId5"/>
              </a:rPr>
              <a:t>Tableau de compilation des résultats du vote</a:t>
            </a:r>
            <a:r>
              <a:rPr lang="fr-CA" dirty="0">
                <a:solidFill>
                  <a:schemeClr val="tx1"/>
                </a:solidFill>
              </a:rPr>
              <a:t> </a:t>
            </a:r>
            <a:r>
              <a:rPr lang="fr-CA" dirty="0"/>
              <a:t>dans la boîte à outils du site Web de Vox populi. </a:t>
            </a:r>
          </a:p>
        </p:txBody>
      </p:sp>
      <p:sp>
        <p:nvSpPr>
          <p:cNvPr id="5" name="Rectangle 35">
            <a:extLst>
              <a:ext uri="{FF2B5EF4-FFF2-40B4-BE49-F238E27FC236}">
                <a16:creationId xmlns:a16="http://schemas.microsoft.com/office/drawing/2014/main" id="{9396327E-22A6-464D-A8AF-C0C1477B39B1}"/>
              </a:ext>
            </a:extLst>
          </p:cNvPr>
          <p:cNvSpPr/>
          <p:nvPr>
            <p:custDataLst>
              <p:tags r:id="rId2"/>
            </p:custDataLst>
          </p:nvPr>
        </p:nvSpPr>
        <p:spPr>
          <a:xfrm>
            <a:off x="3429001" y="5544506"/>
            <a:ext cx="3938954" cy="1014556"/>
          </a:xfrm>
          <a:custGeom>
            <a:avLst/>
            <a:gdLst>
              <a:gd name="connsiteX0" fmla="*/ 0 w 3631223"/>
              <a:gd name="connsiteY0" fmla="*/ 0 h 821125"/>
              <a:gd name="connsiteX1" fmla="*/ 3631223 w 3631223"/>
              <a:gd name="connsiteY1" fmla="*/ 0 h 821125"/>
              <a:gd name="connsiteX2" fmla="*/ 3631223 w 3631223"/>
              <a:gd name="connsiteY2" fmla="*/ 821125 h 821125"/>
              <a:gd name="connsiteX3" fmla="*/ 0 w 3631223"/>
              <a:gd name="connsiteY3" fmla="*/ 821125 h 821125"/>
              <a:gd name="connsiteX4" fmla="*/ 0 w 3631223"/>
              <a:gd name="connsiteY4" fmla="*/ 0 h 821125"/>
              <a:gd name="connsiteX0" fmla="*/ 0 w 4106008"/>
              <a:gd name="connsiteY0" fmla="*/ 158262 h 979387"/>
              <a:gd name="connsiteX1" fmla="*/ 4106008 w 4106008"/>
              <a:gd name="connsiteY1" fmla="*/ 0 h 979387"/>
              <a:gd name="connsiteX2" fmla="*/ 3631223 w 4106008"/>
              <a:gd name="connsiteY2" fmla="*/ 979387 h 979387"/>
              <a:gd name="connsiteX3" fmla="*/ 0 w 4106008"/>
              <a:gd name="connsiteY3" fmla="*/ 979387 h 979387"/>
              <a:gd name="connsiteX4" fmla="*/ 0 w 4106008"/>
              <a:gd name="connsiteY4" fmla="*/ 158262 h 979387"/>
              <a:gd name="connsiteX0" fmla="*/ 545123 w 4106008"/>
              <a:gd name="connsiteY0" fmla="*/ 0 h 1014556"/>
              <a:gd name="connsiteX1" fmla="*/ 4106008 w 4106008"/>
              <a:gd name="connsiteY1" fmla="*/ 35169 h 1014556"/>
              <a:gd name="connsiteX2" fmla="*/ 3631223 w 4106008"/>
              <a:gd name="connsiteY2" fmla="*/ 1014556 h 1014556"/>
              <a:gd name="connsiteX3" fmla="*/ 0 w 4106008"/>
              <a:gd name="connsiteY3" fmla="*/ 1014556 h 1014556"/>
              <a:gd name="connsiteX4" fmla="*/ 545123 w 4106008"/>
              <a:gd name="connsiteY4" fmla="*/ 0 h 1014556"/>
              <a:gd name="connsiteX0" fmla="*/ 545123 w 3938954"/>
              <a:gd name="connsiteY0" fmla="*/ 0 h 1014556"/>
              <a:gd name="connsiteX1" fmla="*/ 3938954 w 3938954"/>
              <a:gd name="connsiteY1" fmla="*/ 43961 h 1014556"/>
              <a:gd name="connsiteX2" fmla="*/ 3631223 w 3938954"/>
              <a:gd name="connsiteY2" fmla="*/ 1014556 h 1014556"/>
              <a:gd name="connsiteX3" fmla="*/ 0 w 3938954"/>
              <a:gd name="connsiteY3" fmla="*/ 1014556 h 1014556"/>
              <a:gd name="connsiteX4" fmla="*/ 545123 w 3938954"/>
              <a:gd name="connsiteY4" fmla="*/ 0 h 10145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8954" h="1014556">
                <a:moveTo>
                  <a:pt x="545123" y="0"/>
                </a:moveTo>
                <a:lnTo>
                  <a:pt x="3938954" y="43961"/>
                </a:lnTo>
                <a:lnTo>
                  <a:pt x="3631223" y="1014556"/>
                </a:lnTo>
                <a:lnTo>
                  <a:pt x="0" y="1014556"/>
                </a:lnTo>
                <a:lnTo>
                  <a:pt x="545123" y="0"/>
                </a:lnTo>
                <a:close/>
              </a:path>
            </a:pathLst>
          </a:custGeom>
          <a:solidFill>
            <a:schemeClr val="bg1">
              <a:lumMod val="95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6" name="Image 5" descr="Une image contenant assis, bouche d’incendie&#10;&#10;Description générée automatiquement">
            <a:extLst>
              <a:ext uri="{FF2B5EF4-FFF2-40B4-BE49-F238E27FC236}">
                <a16:creationId xmlns:a16="http://schemas.microsoft.com/office/drawing/2014/main" id="{5C899403-FEEF-41AB-B664-722AAC558F30}"/>
              </a:ext>
            </a:extLst>
          </p:cNvPr>
          <p:cNvPicPr>
            <a:picLocks noChangeAspect="1"/>
          </p:cNvPicPr>
          <p:nvPr>
            <p:custDataLst>
              <p:tags r:id="rId3"/>
            </p:custDataLst>
          </p:nvPr>
        </p:nvPicPr>
        <p:blipFill rotWithShape="1">
          <a:blip r:embed="rId6"/>
          <a:srcRect l="54000" t="58952" r="31048" b="16945"/>
          <a:stretch/>
        </p:blipFill>
        <p:spPr>
          <a:xfrm>
            <a:off x="4680048" y="4214554"/>
            <a:ext cx="2551612" cy="2313886"/>
          </a:xfrm>
          <a:prstGeom prst="rect">
            <a:avLst/>
          </a:prstGeom>
        </p:spPr>
      </p:pic>
    </p:spTree>
    <p:extLst>
      <p:ext uri="{BB962C8B-B14F-4D97-AF65-F5344CB8AC3E}">
        <p14:creationId xmlns:p14="http://schemas.microsoft.com/office/powerpoint/2010/main" val="105140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chemeClr val="tx1"/>
                </a:solidFill>
              </a:rPr>
              <a:t>Voter le jour des élections</a:t>
            </a:r>
            <a:br>
              <a:rPr lang="fr-CA" dirty="0"/>
            </a:br>
            <a:r>
              <a:rPr lang="fr-CA" b="1" dirty="0">
                <a:solidFill>
                  <a:srgbClr val="91195A"/>
                </a:solidFill>
              </a:rPr>
              <a:t>L’annonce des résultats</a:t>
            </a:r>
            <a:br>
              <a:rPr lang="fr-CA" b="1" dirty="0">
                <a:solidFill>
                  <a:srgbClr val="91195A"/>
                </a:solidFill>
              </a:rPr>
            </a:br>
            <a:r>
              <a:rPr lang="fr-CA" dirty="0"/>
              <a:t>C’est un moment important du processus électoral. Le moment de l’annonce des résultats du vote devrait être indiqué dans votre </a:t>
            </a:r>
            <a:r>
              <a:rPr lang="fr-CA" dirty="0">
                <a:solidFill>
                  <a:schemeClr val="tx1"/>
                </a:solidFill>
                <a:hlinkClick r:id="rId3"/>
              </a:rPr>
              <a:t>calendrier électoral</a:t>
            </a:r>
            <a:r>
              <a:rPr lang="fr-CA" dirty="0"/>
              <a:t>. Les personnes candidates ainsi que tous les électeurs et électrices devraient savoir à quel moment les résultats seront rendus publics et à quel endroit il sera possible de les consulter. </a:t>
            </a:r>
            <a:br>
              <a:rPr lang="fr-CA" dirty="0"/>
            </a:br>
            <a:br>
              <a:rPr lang="fr-CA" dirty="0"/>
            </a:br>
            <a:endParaRPr lang="fr-CA" dirty="0"/>
          </a:p>
        </p:txBody>
      </p:sp>
    </p:spTree>
    <p:extLst>
      <p:ext uri="{BB962C8B-B14F-4D97-AF65-F5344CB8AC3E}">
        <p14:creationId xmlns:p14="http://schemas.microsoft.com/office/powerpoint/2010/main" val="4221295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chemeClr val="tx1"/>
                </a:solidFill>
              </a:rPr>
              <a:t>Voter le jour des élections</a:t>
            </a:r>
            <a:br>
              <a:rPr lang="fr-CA" dirty="0"/>
            </a:br>
            <a:r>
              <a:rPr lang="fr-CA" b="1" dirty="0">
                <a:solidFill>
                  <a:srgbClr val="91195A"/>
                </a:solidFill>
              </a:rPr>
              <a:t>L’annonce des résultats</a:t>
            </a:r>
            <a:br>
              <a:rPr lang="fr-CA" b="1" dirty="0">
                <a:solidFill>
                  <a:srgbClr val="91195A"/>
                </a:solidFill>
              </a:rPr>
            </a:br>
            <a:r>
              <a:rPr lang="fr-CA" dirty="0"/>
              <a:t>L’équipe de Vox populi vous invite à réfléchir à l’annonce des résultats. Allez-vous dévoiler le nombre de votes recueillis pour chaque candidat? Est-ce qu’un élève candidat qui aurait obtenu peu de votes pourrait être embarrassé? À vous d’en juger!  </a:t>
            </a:r>
          </a:p>
        </p:txBody>
      </p:sp>
    </p:spTree>
    <p:extLst>
      <p:ext uri="{BB962C8B-B14F-4D97-AF65-F5344CB8AC3E}">
        <p14:creationId xmlns:p14="http://schemas.microsoft.com/office/powerpoint/2010/main" val="3057265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chemeClr val="tx1"/>
                </a:solidFill>
              </a:rPr>
              <a:t>Voter le jour des élections</a:t>
            </a:r>
            <a:br>
              <a:rPr lang="fr-CA" dirty="0"/>
            </a:br>
            <a:r>
              <a:rPr lang="fr-CA" b="1" dirty="0">
                <a:solidFill>
                  <a:srgbClr val="91195A"/>
                </a:solidFill>
              </a:rPr>
              <a:t>L’annonce des résultats</a:t>
            </a:r>
            <a:br>
              <a:rPr lang="fr-CA" b="1" dirty="0">
                <a:solidFill>
                  <a:srgbClr val="91195A"/>
                </a:solidFill>
              </a:rPr>
            </a:br>
            <a:r>
              <a:rPr lang="fr-CA" dirty="0"/>
              <a:t>Elle peut se faire de différentes façons. Voici quelques exemples :</a:t>
            </a:r>
          </a:p>
        </p:txBody>
      </p:sp>
      <p:sp>
        <p:nvSpPr>
          <p:cNvPr id="4" name="Titre 1">
            <a:extLst>
              <a:ext uri="{FF2B5EF4-FFF2-40B4-BE49-F238E27FC236}">
                <a16:creationId xmlns:a16="http://schemas.microsoft.com/office/drawing/2014/main" id="{201012A6-53CF-458E-B576-3057F421A742}"/>
              </a:ext>
            </a:extLst>
          </p:cNvPr>
          <p:cNvSpPr txBox="1">
            <a:spLocks/>
          </p:cNvSpPr>
          <p:nvPr>
            <p:custDataLst>
              <p:tags r:id="rId2"/>
            </p:custDataLst>
          </p:nvPr>
        </p:nvSpPr>
        <p:spPr>
          <a:xfrm>
            <a:off x="1134735" y="302248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440000" lvl="2" indent="-285750">
              <a:spcAft>
                <a:spcPts val="1200"/>
              </a:spcAft>
              <a:buFont typeface="Arial" panose="020B0604020202020204" pitchFamily="34" charset="0"/>
              <a:buChar char="•"/>
            </a:pPr>
            <a:r>
              <a:rPr lang="fr-CA" sz="1600" dirty="0"/>
              <a:t>Par la direction de l’école lors d’un rassemblement avec les élèves;</a:t>
            </a:r>
          </a:p>
          <a:p>
            <a:pPr marL="1440000" lvl="3" indent="-285750">
              <a:spcAft>
                <a:spcPts val="1200"/>
              </a:spcAft>
              <a:buFont typeface="Arial" panose="020B0604020202020204" pitchFamily="34" charset="0"/>
              <a:buChar char="•"/>
            </a:pPr>
            <a:r>
              <a:rPr lang="fr-CA" sz="1600" dirty="0"/>
              <a:t>Par une publication sur les médias sociaux de l’école;</a:t>
            </a:r>
          </a:p>
          <a:p>
            <a:pPr marL="1440000" lvl="3" indent="-285750">
              <a:spcAft>
                <a:spcPts val="1200"/>
              </a:spcAft>
              <a:buFont typeface="Arial" panose="020B0604020202020204" pitchFamily="34" charset="0"/>
              <a:buChar char="•"/>
            </a:pPr>
            <a:r>
              <a:rPr lang="fr-CA" sz="1600" dirty="0"/>
              <a:t>Par une tournée de classes;</a:t>
            </a:r>
          </a:p>
          <a:p>
            <a:pPr marL="1440000" lvl="3" indent="-285750">
              <a:spcAft>
                <a:spcPts val="1200"/>
              </a:spcAft>
              <a:buFont typeface="Arial" panose="020B0604020202020204" pitchFamily="34" charset="0"/>
              <a:buChar char="•"/>
            </a:pPr>
            <a:r>
              <a:rPr lang="fr-CA" sz="1600" dirty="0"/>
              <a:t>Par les enseignantes et les enseignants dans chacune des classes.</a:t>
            </a:r>
          </a:p>
        </p:txBody>
      </p:sp>
    </p:spTree>
    <p:extLst>
      <p:ext uri="{BB962C8B-B14F-4D97-AF65-F5344CB8AC3E}">
        <p14:creationId xmlns:p14="http://schemas.microsoft.com/office/powerpoint/2010/main" val="755414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r>
              <a:rPr lang="fr-CA" b="1" dirty="0">
                <a:solidFill>
                  <a:schemeClr val="tx1"/>
                </a:solidFill>
              </a:rPr>
              <a:t>Voter le jour des élections</a:t>
            </a:r>
            <a:br>
              <a:rPr lang="fr-CA" dirty="0"/>
            </a:br>
            <a:r>
              <a:rPr lang="fr-CA" dirty="0"/>
              <a:t>Certaines écoles ont mis en place des pratiques originales le jour des élections :</a:t>
            </a:r>
            <a:br>
              <a:rPr lang="fr-CA" dirty="0"/>
            </a:br>
            <a:endParaRPr lang="fr-CA" dirty="0"/>
          </a:p>
        </p:txBody>
      </p:sp>
      <p:sp>
        <p:nvSpPr>
          <p:cNvPr id="4" name="Titre 1">
            <a:extLst>
              <a:ext uri="{FF2B5EF4-FFF2-40B4-BE49-F238E27FC236}">
                <a16:creationId xmlns:a16="http://schemas.microsoft.com/office/drawing/2014/main" id="{38531DAE-0326-4FB5-8D60-836A59CE38A1}"/>
              </a:ext>
            </a:extLst>
          </p:cNvPr>
          <p:cNvSpPr txBox="1">
            <a:spLocks/>
          </p:cNvSpPr>
          <p:nvPr>
            <p:custDataLst>
              <p:tags r:id="rId2"/>
            </p:custDataLst>
          </p:nvPr>
        </p:nvSpPr>
        <p:spPr>
          <a:xfrm>
            <a:off x="1286525" y="3022481"/>
            <a:ext cx="6852540" cy="201124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440000" lvl="2" indent="-285750">
              <a:spcAft>
                <a:spcPts val="1200"/>
              </a:spcAft>
              <a:buFont typeface="Arial" panose="020B0604020202020204" pitchFamily="34" charset="0"/>
              <a:buChar char="•"/>
            </a:pPr>
            <a:r>
              <a:rPr lang="fr-CA" sz="1600" dirty="0"/>
              <a:t>Établir le taux de participation électorale et tenter de l’améliorer chaque année;</a:t>
            </a:r>
          </a:p>
          <a:p>
            <a:pPr marL="1440000" lvl="3" indent="-285750">
              <a:spcAft>
                <a:spcPts val="1200"/>
              </a:spcAft>
              <a:buFont typeface="Arial" panose="020B0604020202020204" pitchFamily="34" charset="0"/>
              <a:buChar char="•"/>
            </a:pPr>
            <a:r>
              <a:rPr lang="fr-CA" sz="1600" dirty="0"/>
              <a:t>Prévoir une petite récompense, par exemple une collation ou un remerciement public pour souligner le travail des personnes qui se sont impliquées lors des élections.</a:t>
            </a:r>
          </a:p>
        </p:txBody>
      </p:sp>
      <p:sp>
        <p:nvSpPr>
          <p:cNvPr id="5" name="ZoneTexte 4">
            <a:extLst>
              <a:ext uri="{FF2B5EF4-FFF2-40B4-BE49-F238E27FC236}">
                <a16:creationId xmlns:a16="http://schemas.microsoft.com/office/drawing/2014/main" id="{B1B6FA12-DFEE-4539-B066-D0BBF82CD677}"/>
              </a:ext>
            </a:extLst>
          </p:cNvPr>
          <p:cNvSpPr txBox="1"/>
          <p:nvPr>
            <p:custDataLst>
              <p:tags r:id="rId3"/>
            </p:custDataLst>
          </p:nvPr>
        </p:nvSpPr>
        <p:spPr>
          <a:xfrm>
            <a:off x="5564848" y="1522633"/>
            <a:ext cx="2938625" cy="307777"/>
          </a:xfrm>
          <a:prstGeom prst="rect">
            <a:avLst/>
          </a:prstGeom>
          <a:solidFill>
            <a:srgbClr val="91195A"/>
          </a:solidFill>
        </p:spPr>
        <p:txBody>
          <a:bodyPr wrap="none" rtlCol="0">
            <a:spAutoFit/>
          </a:bodyPr>
          <a:lstStyle/>
          <a:p>
            <a:r>
              <a:rPr lang="fr-CA" b="1" dirty="0">
                <a:solidFill>
                  <a:schemeClr val="bg1"/>
                </a:solidFill>
              </a:rPr>
              <a:t>TRUCS ET ASTUCES DU MILIEU</a:t>
            </a:r>
          </a:p>
        </p:txBody>
      </p:sp>
    </p:spTree>
    <p:extLst>
      <p:ext uri="{BB962C8B-B14F-4D97-AF65-F5344CB8AC3E}">
        <p14:creationId xmlns:p14="http://schemas.microsoft.com/office/powerpoint/2010/main" val="216505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p:txBody>
          <a:bodyPr/>
          <a:lstStyle/>
          <a:p>
            <a:r>
              <a:rPr lang="en-CA" dirty="0"/>
              <a:t>Dans </a:t>
            </a:r>
            <a:r>
              <a:rPr lang="en-CA" dirty="0" err="1"/>
              <a:t>cette</a:t>
            </a:r>
            <a:r>
              <a:rPr lang="en-CA" dirty="0"/>
              <a:t> </a:t>
            </a:r>
            <a:r>
              <a:rPr lang="en-CA" dirty="0" err="1"/>
              <a:t>leçon</a:t>
            </a:r>
            <a:r>
              <a:rPr lang="en-CA" dirty="0"/>
              <a:t>, il </a:t>
            </a:r>
            <a:r>
              <a:rPr lang="en-CA" dirty="0" err="1"/>
              <a:t>est</a:t>
            </a:r>
            <a:r>
              <a:rPr lang="en-CA" dirty="0"/>
              <a:t> question de </a:t>
            </a:r>
            <a:r>
              <a:rPr lang="en-CA" dirty="0" err="1"/>
              <a:t>l’étape</a:t>
            </a:r>
            <a:r>
              <a:rPr lang="en-CA" dirty="0"/>
              <a:t> 2 – </a:t>
            </a:r>
            <a:r>
              <a:rPr lang="en-CA" b="1" dirty="0"/>
              <a:t>Vivre les </a:t>
            </a:r>
            <a:r>
              <a:rPr lang="en-CA" b="1" dirty="0" err="1"/>
              <a:t>élections</a:t>
            </a:r>
            <a:r>
              <a:rPr lang="en-CA" dirty="0"/>
              <a:t>.</a:t>
            </a:r>
            <a:endParaRPr lang="fr-CA" dirty="0"/>
          </a:p>
        </p:txBody>
      </p:sp>
      <p:sp>
        <p:nvSpPr>
          <p:cNvPr id="6" name="Rectangle 5">
            <a:extLst>
              <a:ext uri="{FF2B5EF4-FFF2-40B4-BE49-F238E27FC236}">
                <a16:creationId xmlns:a16="http://schemas.microsoft.com/office/drawing/2014/main" id="{C0D0E59D-36CD-4A6F-A693-AC25909233A5}"/>
              </a:ext>
            </a:extLst>
          </p:cNvPr>
          <p:cNvSpPr/>
          <p:nvPr>
            <p:custDataLst>
              <p:tags r:id="rId2"/>
            </p:custDataLst>
          </p:nvPr>
        </p:nvSpPr>
        <p:spPr>
          <a:xfrm>
            <a:off x="4436585" y="2921585"/>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custDataLst>
              <p:tags r:id="rId3"/>
            </p:custDataLst>
          </p:nvPr>
        </p:nvGrpSpPr>
        <p:grpSpPr>
          <a:xfrm>
            <a:off x="5447899" y="3784274"/>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91195A"/>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a:solidFill>
                    <a:srgbClr val="91195A"/>
                  </a:solidFill>
                  <a:latin typeface="Arial" panose="020B0604020202020204" pitchFamily="34" charset="0"/>
                  <a:cs typeface="Arial" panose="020B0604020202020204" pitchFamily="34" charset="0"/>
                </a:rPr>
                <a:t>2</a:t>
              </a:r>
              <a:endParaRPr lang="fr-CA" sz="1800" b="1" dirty="0">
                <a:solidFill>
                  <a:srgbClr val="91195A"/>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custDataLst>
              <p:tags r:id="rId4"/>
            </p:custDataLst>
          </p:nvPr>
        </p:nvSpPr>
        <p:spPr>
          <a:xfrm>
            <a:off x="4344713" y="3365532"/>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Vivre</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sp>
        <p:nvSpPr>
          <p:cNvPr id="12" name="Rectangle 11">
            <a:extLst>
              <a:ext uri="{FF2B5EF4-FFF2-40B4-BE49-F238E27FC236}">
                <a16:creationId xmlns:a16="http://schemas.microsoft.com/office/drawing/2014/main" id="{0433D5E9-DDBF-4563-8324-79F8F4A435FF}"/>
              </a:ext>
            </a:extLst>
          </p:cNvPr>
          <p:cNvSpPr/>
          <p:nvPr>
            <p:custDataLst>
              <p:tags r:id="rId5"/>
            </p:custDataLst>
          </p:nvPr>
        </p:nvSpPr>
        <p:spPr>
          <a:xfrm>
            <a:off x="2207279" y="2921585"/>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custDataLst>
              <p:tags r:id="rId6"/>
            </p:custDataLst>
          </p:nvPr>
        </p:nvGrpSpPr>
        <p:grpSpPr>
          <a:xfrm>
            <a:off x="3218593" y="3784274"/>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1</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custDataLst>
              <p:tags r:id="rId7"/>
            </p:custDataLst>
          </p:nvPr>
        </p:nvSpPr>
        <p:spPr>
          <a:xfrm>
            <a:off x="2115407" y="3365532"/>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bg1">
                    <a:lumMod val="50000"/>
                  </a:schemeClr>
                </a:solidFill>
              </a:rPr>
              <a:t>Préparer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grpSp>
        <p:nvGrpSpPr>
          <p:cNvPr id="17" name="Groupe 16">
            <a:extLst>
              <a:ext uri="{FF2B5EF4-FFF2-40B4-BE49-F238E27FC236}">
                <a16:creationId xmlns:a16="http://schemas.microsoft.com/office/drawing/2014/main" id="{BEB962F0-CD3C-4E58-92AA-79737C84B4CC}"/>
              </a:ext>
            </a:extLst>
          </p:cNvPr>
          <p:cNvGrpSpPr/>
          <p:nvPr>
            <p:custDataLst>
              <p:tags r:id="rId8"/>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dirty="0"/>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bg1">
                      <a:lumMod val="50000"/>
                    </a:schemeClr>
                  </a:solidFill>
                </a:rPr>
                <a:t>Assermenter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a:solidFill>
                    <a:schemeClr val="bg1">
                      <a:lumMod val="50000"/>
                    </a:schemeClr>
                  </a:solidFill>
                </a:rPr>
                <a:t>personnes</a:t>
              </a:r>
              <a:br>
                <a:rPr lang="en-CA" sz="1600" dirty="0">
                  <a:solidFill>
                    <a:schemeClr val="bg1">
                      <a:lumMod val="50000"/>
                    </a:schemeClr>
                  </a:solidFill>
                </a:rPr>
              </a:br>
              <a:r>
                <a:rPr lang="en-CA" sz="1600" dirty="0" err="1">
                  <a:solidFill>
                    <a:schemeClr val="bg1">
                      <a:lumMod val="50000"/>
                    </a:schemeClr>
                  </a:solidFill>
                </a:rPr>
                <a:t>élues</a:t>
              </a:r>
              <a:endParaRPr lang="fr-CA" sz="1600" dirty="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9"/>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10"/>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11"/>
            </p:custDataLst>
          </p:nvPr>
        </p:nvSpPr>
        <p:spPr>
          <a:xfrm>
            <a:off x="4471518" y="459823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91195A"/>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suite au déclenchement des élections.</a:t>
            </a:r>
          </a:p>
        </p:txBody>
      </p:sp>
    </p:spTree>
    <p:extLst>
      <p:ext uri="{BB962C8B-B14F-4D97-AF65-F5344CB8AC3E}">
        <p14:creationId xmlns:p14="http://schemas.microsoft.com/office/powerpoint/2010/main" val="359463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xfrm>
            <a:off x="2142689" y="1830410"/>
            <a:ext cx="6360785" cy="813037"/>
          </a:xfrm>
          <a:prstGeom prst="rect">
            <a:avLst/>
          </a:prstGeom>
          <a:noFill/>
          <a:ln>
            <a:noFill/>
          </a:ln>
        </p:spPr>
        <p:txBody>
          <a:bodyPr spcFirstLastPara="1" wrap="square" lIns="91425" tIns="45700" rIns="91425" bIns="45700" anchor="t" anchorCtr="0">
            <a:noAutofit/>
          </a:bodyPr>
          <a:lstStyle/>
          <a:p>
            <a:pPr lvl="0">
              <a:buSzPct val="100000"/>
            </a:pPr>
            <a:r>
              <a:rPr lang="fr-CA" sz="1600" dirty="0"/>
              <a:t>Vous avez terminé la leçon 4.2.4 – Voter le jour des élections. </a:t>
            </a:r>
            <a:br>
              <a:rPr lang="fr-CA" sz="1600" dirty="0"/>
            </a:br>
            <a:br>
              <a:rPr lang="fr-CA" sz="1600" dirty="0"/>
            </a:br>
            <a:br>
              <a:rPr lang="fr-CA" sz="1600" dirty="0"/>
            </a:br>
            <a:br>
              <a:rPr lang="fr-CA" sz="1600" dirty="0"/>
            </a:br>
            <a:br>
              <a:rPr lang="fr-CA" sz="1600" dirty="0"/>
            </a:br>
            <a:br>
              <a:rPr lang="fr-CA" sz="1600" dirty="0"/>
            </a:br>
            <a:r>
              <a:rPr lang="fr-CA" dirty="0"/>
              <a:t>Consultez la leçon 4.3 – Assermenter les personnes élues du </a:t>
            </a:r>
            <a:r>
              <a:rPr lang="fr-CA" dirty="0">
                <a:solidFill>
                  <a:schemeClr val="tx1"/>
                </a:solidFill>
                <a:hlinkClick r:id="rId8"/>
              </a:rPr>
              <a:t>Module 4 – Organiser les élections dans l’école</a:t>
            </a:r>
            <a:r>
              <a:rPr lang="fr-CA" dirty="0">
                <a:solidFill>
                  <a:schemeClr val="tx1"/>
                </a:solidFill>
              </a:rPr>
              <a:t> </a:t>
            </a:r>
            <a:r>
              <a:rPr lang="fr-CA" dirty="0"/>
              <a:t>du site Web de Vox populi pour en apprendre davantage à ce sujet :</a:t>
            </a:r>
            <a:endParaRPr sz="1600" dirty="0"/>
          </a:p>
        </p:txBody>
      </p:sp>
      <p:sp>
        <p:nvSpPr>
          <p:cNvPr id="27" name="Rectangle 26"/>
          <p:cNvSpPr/>
          <p:nvPr>
            <p:custDataLst>
              <p:tags r:id="rId2"/>
            </p:custDataLst>
          </p:nvPr>
        </p:nvSpPr>
        <p:spPr>
          <a:xfrm>
            <a:off x="1926689" y="2023195"/>
            <a:ext cx="216000" cy="108000"/>
          </a:xfrm>
          <a:prstGeom prst="rect">
            <a:avLst/>
          </a:prstGeom>
          <a:solidFill>
            <a:srgbClr val="9119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32" name="Groupe 31">
            <a:extLst>
              <a:ext uri="{FF2B5EF4-FFF2-40B4-BE49-F238E27FC236}">
                <a16:creationId xmlns:a16="http://schemas.microsoft.com/office/drawing/2014/main" id="{EDB4B80B-3920-4F37-8352-9F2F9B6C85AF}"/>
              </a:ext>
            </a:extLst>
          </p:cNvPr>
          <p:cNvGrpSpPr/>
          <p:nvPr>
            <p:custDataLst>
              <p:tags r:id="rId3"/>
            </p:custDataLst>
          </p:nvPr>
        </p:nvGrpSpPr>
        <p:grpSpPr>
          <a:xfrm>
            <a:off x="491609" y="5890178"/>
            <a:ext cx="486696" cy="285957"/>
            <a:chOff x="337757" y="5145206"/>
            <a:chExt cx="603937" cy="354842"/>
          </a:xfrm>
          <a:solidFill>
            <a:schemeClr val="bg1"/>
          </a:solidFill>
        </p:grpSpPr>
        <p:sp>
          <p:nvSpPr>
            <p:cNvPr id="35" name="Rectangle 34">
              <a:extLst>
                <a:ext uri="{FF2B5EF4-FFF2-40B4-BE49-F238E27FC236}">
                  <a16:creationId xmlns:a16="http://schemas.microsoft.com/office/drawing/2014/main" id="{4B78DFA4-48D8-499B-814E-5CD0E26D3EDE}"/>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36" name="Triangle isocèle 35">
              <a:extLst>
                <a:ext uri="{FF2B5EF4-FFF2-40B4-BE49-F238E27FC236}">
                  <a16:creationId xmlns:a16="http://schemas.microsoft.com/office/drawing/2014/main" id="{57EC06CD-47EA-4F71-ACD5-6006F88AB472}"/>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sp>
        <p:nvSpPr>
          <p:cNvPr id="22" name="Titre 1">
            <a:extLst>
              <a:ext uri="{FF2B5EF4-FFF2-40B4-BE49-F238E27FC236}">
                <a16:creationId xmlns:a16="http://schemas.microsoft.com/office/drawing/2014/main" id="{F901DA3E-BC40-423A-B233-D65B592ADC8C}"/>
              </a:ext>
            </a:extLst>
          </p:cNvPr>
          <p:cNvSpPr txBox="1">
            <a:spLocks/>
          </p:cNvSpPr>
          <p:nvPr>
            <p:custDataLst>
              <p:tags r:id="rId4"/>
            </p:custDataLst>
          </p:nvPr>
        </p:nvSpPr>
        <p:spPr>
          <a:xfrm>
            <a:off x="2142689" y="2367120"/>
            <a:ext cx="6576785"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4.2.1 – Déclencher les élections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4.2.2 – Préparer les personnes candidates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4.2.3 – Traverser la campagne électorale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4.2.4 – Voter le jour des élections </a:t>
            </a:r>
            <a:r>
              <a:rPr lang="fr-CA" sz="1000" dirty="0">
                <a:solidFill>
                  <a:schemeClr val="bg1">
                    <a:lumMod val="65000"/>
                  </a:schemeClr>
                </a:solidFill>
              </a:rPr>
              <a:t>(durée ± 5 min)</a:t>
            </a:r>
            <a:r>
              <a:rPr lang="fr-CA" sz="1600" dirty="0">
                <a:solidFill>
                  <a:schemeClr val="bg1">
                    <a:lumMod val="65000"/>
                  </a:schemeClr>
                </a:solidFill>
              </a:rPr>
              <a:t>;</a:t>
            </a:r>
          </a:p>
          <a:p>
            <a:pPr marL="614250">
              <a:lnSpc>
                <a:spcPct val="100000"/>
              </a:lnSpc>
              <a:spcAft>
                <a:spcPts val="1200"/>
              </a:spcAft>
            </a:pPr>
            <a:endParaRPr lang="fr-CA" sz="1600" dirty="0"/>
          </a:p>
        </p:txBody>
      </p:sp>
      <p:sp>
        <p:nvSpPr>
          <p:cNvPr id="9" name="Rectangle 8">
            <a:extLst>
              <a:ext uri="{FF2B5EF4-FFF2-40B4-BE49-F238E27FC236}">
                <a16:creationId xmlns:a16="http://schemas.microsoft.com/office/drawing/2014/main" id="{3498E197-76CB-4399-B70F-D03A65509064}"/>
              </a:ext>
            </a:extLst>
          </p:cNvPr>
          <p:cNvSpPr/>
          <p:nvPr>
            <p:custDataLst>
              <p:tags r:id="rId5"/>
            </p:custDataLst>
          </p:nvPr>
        </p:nvSpPr>
        <p:spPr>
          <a:xfrm>
            <a:off x="1926689" y="4229120"/>
            <a:ext cx="216000" cy="108000"/>
          </a:xfrm>
          <a:prstGeom prst="rect">
            <a:avLst/>
          </a:prstGeom>
          <a:solidFill>
            <a:srgbClr val="9119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994794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0169EE-0D33-4671-8AAB-6CB301D3D23D}"/>
              </a:ext>
            </a:extLst>
          </p:cNvPr>
          <p:cNvSpPr>
            <a:spLocks noGrp="1"/>
          </p:cNvSpPr>
          <p:nvPr>
            <p:ph type="title"/>
            <p:custDataLst>
              <p:tags r:id="rId1"/>
            </p:custDataLst>
          </p:nvPr>
        </p:nvSpPr>
        <p:spPr/>
        <p:txBody>
          <a:bodyPr/>
          <a:lstStyle/>
          <a:p>
            <a:r>
              <a:rPr lang="fr-CA" dirty="0"/>
              <a:t>Dans cette étape, on retrouve différentes tâches :</a:t>
            </a:r>
          </a:p>
        </p:txBody>
      </p:sp>
      <p:sp>
        <p:nvSpPr>
          <p:cNvPr id="4" name="Titre 1">
            <a:extLst>
              <a:ext uri="{FF2B5EF4-FFF2-40B4-BE49-F238E27FC236}">
                <a16:creationId xmlns:a16="http://schemas.microsoft.com/office/drawing/2014/main" id="{C5CD381A-F03B-4392-BD09-0D7248DE5725}"/>
              </a:ext>
            </a:extLst>
          </p:cNvPr>
          <p:cNvSpPr txBox="1">
            <a:spLocks/>
          </p:cNvSpPr>
          <p:nvPr>
            <p:custDataLst>
              <p:tags r:id="rId2"/>
            </p:custDataLst>
          </p:nvPr>
        </p:nvSpPr>
        <p:spPr>
          <a:xfrm>
            <a:off x="2064416" y="2741212"/>
            <a:ext cx="6570949"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lvl="5" indent="-284400" hangingPunct="0">
              <a:spcAft>
                <a:spcPts val="1200"/>
              </a:spcAft>
              <a:buFont typeface="Arial" panose="020B0604020202020204" pitchFamily="34" charset="0"/>
              <a:buChar char="•"/>
            </a:pPr>
            <a:r>
              <a:rPr lang="fr-CA" sz="1600" dirty="0">
                <a:solidFill>
                  <a:schemeClr val="tx1"/>
                </a:solidFill>
              </a:rPr>
              <a:t>Déclencher les élections;</a:t>
            </a:r>
          </a:p>
          <a:p>
            <a:pPr marL="720000" lvl="5" indent="-284400" hangingPunct="0">
              <a:spcAft>
                <a:spcPts val="1200"/>
              </a:spcAft>
              <a:buFont typeface="Arial" panose="020B0604020202020204" pitchFamily="34" charset="0"/>
              <a:buChar char="•"/>
            </a:pPr>
            <a:r>
              <a:rPr lang="fr-CA" sz="1600" dirty="0">
                <a:solidFill>
                  <a:schemeClr val="tx1"/>
                </a:solidFill>
              </a:rPr>
              <a:t>Préparer les personnes candidates;</a:t>
            </a:r>
          </a:p>
          <a:p>
            <a:pPr marL="720000" lvl="5" indent="-284400" hangingPunct="0">
              <a:spcAft>
                <a:spcPts val="1200"/>
              </a:spcAft>
              <a:buFont typeface="Arial" panose="020B0604020202020204" pitchFamily="34" charset="0"/>
              <a:buChar char="•"/>
            </a:pPr>
            <a:r>
              <a:rPr lang="fr-CA" sz="1600" dirty="0">
                <a:solidFill>
                  <a:schemeClr val="tx1"/>
                </a:solidFill>
              </a:rPr>
              <a:t>Traverser la campagne électorale;</a:t>
            </a:r>
          </a:p>
          <a:p>
            <a:pPr marL="720000" lvl="5" indent="-284400" hangingPunct="0">
              <a:spcAft>
                <a:spcPts val="1200"/>
              </a:spcAft>
              <a:buFont typeface="Arial" panose="020B0604020202020204" pitchFamily="34" charset="0"/>
              <a:buChar char="•"/>
            </a:pPr>
            <a:r>
              <a:rPr lang="fr-CA" sz="1600" dirty="0">
                <a:solidFill>
                  <a:schemeClr val="tx1"/>
                </a:solidFill>
              </a:rPr>
              <a:t>Voter le jour des élections.</a:t>
            </a:r>
          </a:p>
        </p:txBody>
      </p:sp>
    </p:spTree>
    <p:extLst>
      <p:ext uri="{BB962C8B-B14F-4D97-AF65-F5344CB8AC3E}">
        <p14:creationId xmlns:p14="http://schemas.microsoft.com/office/powerpoint/2010/main" val="239760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0169EE-0D33-4671-8AAB-6CB301D3D23D}"/>
              </a:ext>
            </a:extLst>
          </p:cNvPr>
          <p:cNvSpPr>
            <a:spLocks noGrp="1"/>
          </p:cNvSpPr>
          <p:nvPr>
            <p:ph type="title"/>
            <p:custDataLst>
              <p:tags r:id="rId1"/>
            </p:custDataLst>
          </p:nvPr>
        </p:nvSpPr>
        <p:spPr/>
        <p:txBody>
          <a:bodyPr/>
          <a:lstStyle/>
          <a:p>
            <a:r>
              <a:rPr lang="fr-CA" dirty="0"/>
              <a:t>Dans cette étape, on retrouve différentes tâches :</a:t>
            </a:r>
          </a:p>
        </p:txBody>
      </p:sp>
      <p:sp>
        <p:nvSpPr>
          <p:cNvPr id="4" name="Titre 1">
            <a:extLst>
              <a:ext uri="{FF2B5EF4-FFF2-40B4-BE49-F238E27FC236}">
                <a16:creationId xmlns:a16="http://schemas.microsoft.com/office/drawing/2014/main" id="{C5CD381A-F03B-4392-BD09-0D7248DE5725}"/>
              </a:ext>
            </a:extLst>
          </p:cNvPr>
          <p:cNvSpPr txBox="1">
            <a:spLocks/>
          </p:cNvSpPr>
          <p:nvPr>
            <p:custDataLst>
              <p:tags r:id="rId2"/>
            </p:custDataLst>
          </p:nvPr>
        </p:nvSpPr>
        <p:spPr>
          <a:xfrm>
            <a:off x="2064416" y="2741212"/>
            <a:ext cx="6570949"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lvl="5" indent="-284400" hangingPunct="0">
              <a:spcAft>
                <a:spcPts val="1200"/>
              </a:spcAft>
              <a:buFont typeface="Arial" panose="020B0604020202020204" pitchFamily="34" charset="0"/>
              <a:buChar char="•"/>
            </a:pPr>
            <a:r>
              <a:rPr lang="fr-CA" sz="1600" dirty="0">
                <a:solidFill>
                  <a:schemeClr val="tx1"/>
                </a:solidFill>
              </a:rPr>
              <a:t>Déclencher les élections;</a:t>
            </a:r>
          </a:p>
          <a:p>
            <a:pPr marL="720000" lvl="5" indent="-284400" hangingPunct="0">
              <a:spcAft>
                <a:spcPts val="1200"/>
              </a:spcAft>
              <a:buFont typeface="Arial" panose="020B0604020202020204" pitchFamily="34" charset="0"/>
              <a:buChar char="•"/>
            </a:pPr>
            <a:r>
              <a:rPr lang="fr-CA" sz="1600" dirty="0">
                <a:solidFill>
                  <a:schemeClr val="tx1"/>
                </a:solidFill>
              </a:rPr>
              <a:t>Préparer les personnes candidates;</a:t>
            </a:r>
          </a:p>
          <a:p>
            <a:pPr marL="720000" lvl="5" indent="-284400" hangingPunct="0">
              <a:spcAft>
                <a:spcPts val="1200"/>
              </a:spcAft>
              <a:buFont typeface="Arial" panose="020B0604020202020204" pitchFamily="34" charset="0"/>
              <a:buChar char="•"/>
            </a:pPr>
            <a:r>
              <a:rPr lang="fr-CA" sz="1600" dirty="0">
                <a:solidFill>
                  <a:schemeClr val="tx1"/>
                </a:solidFill>
              </a:rPr>
              <a:t>Traverser la campagne électorale;</a:t>
            </a:r>
          </a:p>
          <a:p>
            <a:pPr marL="720000" lvl="5" indent="-284400" hangingPunct="0">
              <a:spcAft>
                <a:spcPts val="1200"/>
              </a:spcAft>
              <a:buFont typeface="Arial" panose="020B0604020202020204" pitchFamily="34" charset="0"/>
              <a:buChar char="•"/>
            </a:pPr>
            <a:r>
              <a:rPr lang="fr-CA" sz="1600" dirty="0">
                <a:solidFill>
                  <a:srgbClr val="91195A"/>
                </a:solidFill>
              </a:rPr>
              <a:t>Voter le jour des élections.</a:t>
            </a:r>
          </a:p>
        </p:txBody>
      </p:sp>
      <p:sp>
        <p:nvSpPr>
          <p:cNvPr id="5" name="Légende : flèche courbée 4">
            <a:extLst>
              <a:ext uri="{FF2B5EF4-FFF2-40B4-BE49-F238E27FC236}">
                <a16:creationId xmlns:a16="http://schemas.microsoft.com/office/drawing/2014/main" id="{DCD23A59-6434-4425-9722-2AF2BFFBDC4E}"/>
              </a:ext>
            </a:extLst>
          </p:cNvPr>
          <p:cNvSpPr/>
          <p:nvPr>
            <p:custDataLst>
              <p:tags r:id="rId3"/>
            </p:custDataLst>
          </p:nvPr>
        </p:nvSpPr>
        <p:spPr>
          <a:xfrm>
            <a:off x="6354434" y="3901698"/>
            <a:ext cx="2149040" cy="1070964"/>
          </a:xfrm>
          <a:prstGeom prst="borderCallout2">
            <a:avLst>
              <a:gd name="adj1" fmla="val 19901"/>
              <a:gd name="adj2" fmla="val -2171"/>
              <a:gd name="adj3" fmla="val 13780"/>
              <a:gd name="adj4" fmla="val -8945"/>
              <a:gd name="adj5" fmla="val 20185"/>
              <a:gd name="adj6" fmla="val -50487"/>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dirty="0">
                <a:solidFill>
                  <a:schemeClr val="tx1"/>
                </a:solidFill>
              </a:rPr>
              <a:t>Dans cette leçon, le jour du vote sera abordé plus en détail.</a:t>
            </a:r>
          </a:p>
        </p:txBody>
      </p:sp>
    </p:spTree>
    <p:extLst>
      <p:ext uri="{BB962C8B-B14F-4D97-AF65-F5344CB8AC3E}">
        <p14:creationId xmlns:p14="http://schemas.microsoft.com/office/powerpoint/2010/main" val="1913289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731641" cy="813037"/>
          </a:xfrm>
        </p:spPr>
        <p:txBody>
          <a:bodyPr/>
          <a:lstStyle/>
          <a:p>
            <a:pPr hangingPunct="1"/>
            <a:r>
              <a:rPr lang="fr-CA" b="1" dirty="0">
                <a:solidFill>
                  <a:schemeClr val="tx1"/>
                </a:solidFill>
              </a:rPr>
              <a:t>Voter le jour des élections</a:t>
            </a:r>
            <a:br>
              <a:rPr lang="fr-CA" dirty="0"/>
            </a:br>
            <a:r>
              <a:rPr lang="fr-CA" dirty="0"/>
              <a:t>En tant que personne responsable du conseil d’élèves, la journée du vote est très chargée et parfois haute en rebondissement. Une bonne préparation est essentielle pour que l’expérience soit positive pour vous et pour toute l’école. </a:t>
            </a:r>
            <a:br>
              <a:rPr lang="fr-CA" dirty="0"/>
            </a:br>
            <a:br>
              <a:rPr lang="fr-CA" dirty="0"/>
            </a:br>
            <a:r>
              <a:rPr lang="fr-CA" dirty="0"/>
              <a:t>À ce stade, le matériel électoral est prêt. </a:t>
            </a:r>
            <a:br>
              <a:rPr lang="fr-CA" dirty="0"/>
            </a:br>
            <a:r>
              <a:rPr lang="fr-CA" dirty="0"/>
              <a:t>Le personnel électoral (s’il y a lieu) devrait être présent et connaître son rôle afin d’assumer ses fonctions et assurer le bon déroulement du vote.</a:t>
            </a:r>
          </a:p>
        </p:txBody>
      </p:sp>
    </p:spTree>
    <p:extLst>
      <p:ext uri="{BB962C8B-B14F-4D97-AF65-F5344CB8AC3E}">
        <p14:creationId xmlns:p14="http://schemas.microsoft.com/office/powerpoint/2010/main" val="2806368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396663" cy="813037"/>
          </a:xfrm>
        </p:spPr>
        <p:txBody>
          <a:bodyPr/>
          <a:lstStyle/>
          <a:p>
            <a:pPr hangingPunct="1"/>
            <a:r>
              <a:rPr lang="fr-CA" b="1" dirty="0">
                <a:solidFill>
                  <a:schemeClr val="tx1"/>
                </a:solidFill>
              </a:rPr>
              <a:t>Voter le jour des élections</a:t>
            </a:r>
            <a:br>
              <a:rPr lang="fr-CA" dirty="0"/>
            </a:br>
            <a:r>
              <a:rPr lang="fr-CA" b="1" dirty="0">
                <a:solidFill>
                  <a:srgbClr val="91195A"/>
                </a:solidFill>
              </a:rPr>
              <a:t>Le bureau de vote</a:t>
            </a:r>
            <a:br>
              <a:rPr lang="fr-CA" dirty="0"/>
            </a:br>
            <a:r>
              <a:rPr lang="fr-CA" dirty="0"/>
              <a:t>Selon le scénario de vote choisi pour vos élections (vote en classe; itinérant; par classe ou vote toute la journée), vous devrez monter un ou plusieurs bureaux de vote et par conséquent distribuer le matériel électoral au même endroit ou dans des lieux différents.</a:t>
            </a:r>
            <a:br>
              <a:rPr lang="fr-CA" dirty="0"/>
            </a:br>
            <a:br>
              <a:rPr lang="fr-CA" dirty="0"/>
            </a:br>
            <a:r>
              <a:rPr lang="fr-CA" dirty="0"/>
              <a:t>Vous pourriez avoir besoin de la collaboration de l’équipe-école ou du personnel électoral que vous avez recruté.</a:t>
            </a:r>
            <a:br>
              <a:rPr lang="fr-CA" dirty="0"/>
            </a:br>
            <a:br>
              <a:rPr lang="fr-CA" dirty="0"/>
            </a:br>
            <a:endParaRPr lang="fr-CA" dirty="0"/>
          </a:p>
        </p:txBody>
      </p:sp>
    </p:spTree>
    <p:extLst>
      <p:ext uri="{BB962C8B-B14F-4D97-AF65-F5344CB8AC3E}">
        <p14:creationId xmlns:p14="http://schemas.microsoft.com/office/powerpoint/2010/main" val="1314533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1"/>
            <a:r>
              <a:rPr lang="fr-CA" b="1" dirty="0">
                <a:solidFill>
                  <a:schemeClr val="tx1"/>
                </a:solidFill>
              </a:rPr>
              <a:t>Voter le jour des élections</a:t>
            </a:r>
            <a:br>
              <a:rPr lang="fr-CA" dirty="0"/>
            </a:br>
            <a:r>
              <a:rPr lang="fr-CA" b="1" dirty="0">
                <a:solidFill>
                  <a:srgbClr val="91195A"/>
                </a:solidFill>
              </a:rPr>
              <a:t>Le matériel électoral</a:t>
            </a:r>
            <a:br>
              <a:rPr lang="fr-CA" dirty="0"/>
            </a:br>
            <a:r>
              <a:rPr lang="fr-CA" dirty="0"/>
              <a:t>Voici la liste du matériel électoral dont vous aurez besoin dans chaque bureau de vote :</a:t>
            </a:r>
          </a:p>
        </p:txBody>
      </p:sp>
      <p:sp>
        <p:nvSpPr>
          <p:cNvPr id="4" name="Titre 1">
            <a:extLst>
              <a:ext uri="{FF2B5EF4-FFF2-40B4-BE49-F238E27FC236}">
                <a16:creationId xmlns:a16="http://schemas.microsoft.com/office/drawing/2014/main" id="{38531DAE-0326-4FB5-8D60-836A59CE38A1}"/>
              </a:ext>
            </a:extLst>
          </p:cNvPr>
          <p:cNvSpPr txBox="1">
            <a:spLocks/>
          </p:cNvSpPr>
          <p:nvPr>
            <p:custDataLst>
              <p:tags r:id="rId2"/>
            </p:custDataLst>
          </p:nvPr>
        </p:nvSpPr>
        <p:spPr>
          <a:xfrm>
            <a:off x="1932525" y="3401517"/>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1440000" lvl="4" indent="-285750">
              <a:spcAft>
                <a:spcPts val="1200"/>
              </a:spcAft>
              <a:buFont typeface="Arial" panose="020B0604020202020204" pitchFamily="34" charset="0"/>
              <a:buChar char="•"/>
            </a:pPr>
            <a:r>
              <a:rPr lang="fr-CA" sz="1600" dirty="0"/>
              <a:t>Liste électorale;</a:t>
            </a:r>
          </a:p>
          <a:p>
            <a:pPr marL="1440000" lvl="3" indent="-285750">
              <a:spcAft>
                <a:spcPts val="1200"/>
              </a:spcAft>
              <a:buFont typeface="Arial" panose="020B0604020202020204" pitchFamily="34" charset="0"/>
              <a:buChar char="•"/>
            </a:pPr>
            <a:r>
              <a:rPr lang="fr-CA" sz="1600" dirty="0"/>
              <a:t>Bulletins de vote;</a:t>
            </a:r>
          </a:p>
          <a:p>
            <a:pPr marL="1440000" lvl="3" indent="-285750">
              <a:spcAft>
                <a:spcPts val="1200"/>
              </a:spcAft>
              <a:buFont typeface="Arial" panose="020B0604020202020204" pitchFamily="34" charset="0"/>
              <a:buChar char="•"/>
            </a:pPr>
            <a:r>
              <a:rPr lang="fr-CA" sz="1600" dirty="0"/>
              <a:t>Urnes et isoloirs;</a:t>
            </a:r>
          </a:p>
          <a:p>
            <a:pPr marL="1440000" lvl="3" indent="-285750">
              <a:spcAft>
                <a:spcPts val="1200"/>
              </a:spcAft>
              <a:buFont typeface="Arial" panose="020B0604020202020204" pitchFamily="34" charset="0"/>
              <a:buChar char="•"/>
            </a:pPr>
            <a:r>
              <a:rPr lang="fr-CA" sz="1600" dirty="0"/>
              <a:t>Crayons;</a:t>
            </a:r>
          </a:p>
          <a:p>
            <a:pPr marL="1440000" lvl="3" indent="-285750">
              <a:spcAft>
                <a:spcPts val="1200"/>
              </a:spcAft>
              <a:buFont typeface="Arial" panose="020B0604020202020204" pitchFamily="34" charset="0"/>
              <a:buChar char="•"/>
            </a:pPr>
            <a:r>
              <a:rPr lang="fr-CA" sz="1600" dirty="0"/>
              <a:t>Papier collant pour sceller les urnes;</a:t>
            </a:r>
          </a:p>
          <a:p>
            <a:pPr marL="1440000" lvl="3" indent="-285750">
              <a:spcAft>
                <a:spcPts val="1200"/>
              </a:spcAft>
              <a:buFont typeface="Arial" panose="020B0604020202020204" pitchFamily="34" charset="0"/>
              <a:buChar char="•"/>
            </a:pPr>
            <a:r>
              <a:rPr lang="fr-CA" sz="1600" dirty="0"/>
              <a:t>Directive à l’électeur.</a:t>
            </a:r>
          </a:p>
        </p:txBody>
      </p:sp>
    </p:spTree>
    <p:extLst>
      <p:ext uri="{BB962C8B-B14F-4D97-AF65-F5344CB8AC3E}">
        <p14:creationId xmlns:p14="http://schemas.microsoft.com/office/powerpoint/2010/main" val="3943229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4036236"/>
          </a:xfrm>
        </p:spPr>
        <p:txBody>
          <a:bodyPr/>
          <a:lstStyle/>
          <a:p>
            <a:pPr hangingPunct="1"/>
            <a:r>
              <a:rPr lang="fr-CA" b="1" dirty="0">
                <a:solidFill>
                  <a:schemeClr val="tx1"/>
                </a:solidFill>
              </a:rPr>
              <a:t>Voter le jour des élections</a:t>
            </a:r>
            <a:br>
              <a:rPr lang="fr-CA" dirty="0"/>
            </a:br>
            <a:r>
              <a:rPr lang="fr-CA" b="1" dirty="0">
                <a:solidFill>
                  <a:srgbClr val="91195A"/>
                </a:solidFill>
              </a:rPr>
              <a:t>Le matériel électoral</a:t>
            </a:r>
            <a:br>
              <a:rPr lang="fr-CA" dirty="0"/>
            </a:br>
            <a:br>
              <a:rPr lang="fr-CA" dirty="0"/>
            </a:br>
            <a:r>
              <a:rPr lang="fr-CA" dirty="0"/>
              <a:t>Préparer la distribution du matériel électoral la veille ou quelques jours avant si c’est possible. Identifiez chacun des paquets avec le nom de la personne qui en est responsable. Si vous avez plusieurs bureaux de vote, préparez plusieurs copies de la liste électorale.</a:t>
            </a:r>
            <a:br>
              <a:rPr lang="fr-CA" dirty="0"/>
            </a:br>
            <a:br>
              <a:rPr lang="fr-CA" dirty="0"/>
            </a:br>
            <a:r>
              <a:rPr lang="fr-CA" dirty="0"/>
              <a:t>Monter les bureaux de vote avant de commencer les élections. Assurez-vous que tout est en place avant de donner le feu vert.</a:t>
            </a:r>
            <a:br>
              <a:rPr lang="fr-CA" dirty="0"/>
            </a:br>
            <a:endParaRPr lang="fr-CA" dirty="0"/>
          </a:p>
        </p:txBody>
      </p:sp>
    </p:spTree>
    <p:extLst>
      <p:ext uri="{BB962C8B-B14F-4D97-AF65-F5344CB8AC3E}">
        <p14:creationId xmlns:p14="http://schemas.microsoft.com/office/powerpoint/2010/main" val="328222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11215" y="1851146"/>
            <a:ext cx="6570949" cy="1851721"/>
          </a:xfrm>
        </p:spPr>
        <p:txBody>
          <a:bodyPr/>
          <a:lstStyle/>
          <a:p>
            <a:pPr hangingPunct="1">
              <a:spcAft>
                <a:spcPts val="1200"/>
              </a:spcAft>
            </a:pPr>
            <a:r>
              <a:rPr lang="fr-CA" b="1" dirty="0">
                <a:solidFill>
                  <a:schemeClr val="tx1"/>
                </a:solidFill>
              </a:rPr>
              <a:t>Voter le jour des élections</a:t>
            </a:r>
            <a:br>
              <a:rPr lang="fr-CA" dirty="0"/>
            </a:br>
            <a:r>
              <a:rPr lang="fr-CA" b="1" dirty="0">
                <a:solidFill>
                  <a:srgbClr val="91195A"/>
                </a:solidFill>
              </a:rPr>
              <a:t>L’installation du bureau de vote</a:t>
            </a:r>
            <a:br>
              <a:rPr lang="fr-CA" dirty="0"/>
            </a:br>
            <a:r>
              <a:rPr lang="fr-CA" dirty="0"/>
              <a:t>Voici une illustration rappelant l’aménagement d’un bureau de vote. </a:t>
            </a:r>
            <a:r>
              <a:rPr lang="fr-CA" sz="1200" dirty="0"/>
              <a:t>Vous pouvez vous en inspirer pour aménager le vôtre :</a:t>
            </a:r>
            <a:br>
              <a:rPr lang="fr-CA" sz="1200" dirty="0">
                <a:highlight>
                  <a:srgbClr val="FFFF00"/>
                </a:highlight>
              </a:rPr>
            </a:br>
            <a:endParaRPr lang="fr-CA" dirty="0">
              <a:highlight>
                <a:srgbClr val="FFFF00"/>
              </a:highlight>
            </a:endParaRPr>
          </a:p>
        </p:txBody>
      </p:sp>
      <p:grpSp>
        <p:nvGrpSpPr>
          <p:cNvPr id="14" name="Groupe 13">
            <a:extLst>
              <a:ext uri="{FF2B5EF4-FFF2-40B4-BE49-F238E27FC236}">
                <a16:creationId xmlns:a16="http://schemas.microsoft.com/office/drawing/2014/main" id="{D4D1CEEE-F1B2-427A-8A9B-E0C72FCF262B}"/>
              </a:ext>
            </a:extLst>
          </p:cNvPr>
          <p:cNvGrpSpPr/>
          <p:nvPr>
            <p:custDataLst>
              <p:tags r:id="rId2"/>
            </p:custDataLst>
          </p:nvPr>
        </p:nvGrpSpPr>
        <p:grpSpPr>
          <a:xfrm>
            <a:off x="2305030" y="3213981"/>
            <a:ext cx="5743480" cy="3819796"/>
            <a:chOff x="1841991" y="1807174"/>
            <a:chExt cx="6964764" cy="4643662"/>
          </a:xfrm>
        </p:grpSpPr>
        <p:pic>
          <p:nvPicPr>
            <p:cNvPr id="15" name="Image 14">
              <a:extLst>
                <a:ext uri="{FF2B5EF4-FFF2-40B4-BE49-F238E27FC236}">
                  <a16:creationId xmlns:a16="http://schemas.microsoft.com/office/drawing/2014/main" id="{17BA7A78-965B-4D91-8817-C875D90E528E}"/>
                </a:ext>
              </a:extLst>
            </p:cNvPr>
            <p:cNvPicPr>
              <a:picLocks noChangeAspect="1"/>
            </p:cNvPicPr>
            <p:nvPr/>
          </p:nvPicPr>
          <p:blipFill>
            <a:blip r:embed="rId4"/>
            <a:stretch>
              <a:fillRect/>
            </a:stretch>
          </p:blipFill>
          <p:spPr>
            <a:xfrm>
              <a:off x="1841991" y="1978272"/>
              <a:ext cx="6220952" cy="4472564"/>
            </a:xfrm>
            <a:prstGeom prst="rect">
              <a:avLst/>
            </a:prstGeom>
          </p:spPr>
        </p:pic>
        <p:sp>
          <p:nvSpPr>
            <p:cNvPr id="16" name="Légende : flèche courbée 15">
              <a:extLst>
                <a:ext uri="{FF2B5EF4-FFF2-40B4-BE49-F238E27FC236}">
                  <a16:creationId xmlns:a16="http://schemas.microsoft.com/office/drawing/2014/main" id="{6DC5621E-5A80-410F-83BD-E6FD9709B1FF}"/>
                </a:ext>
              </a:extLst>
            </p:cNvPr>
            <p:cNvSpPr/>
            <p:nvPr/>
          </p:nvSpPr>
          <p:spPr>
            <a:xfrm flipH="1">
              <a:off x="5970058" y="1807174"/>
              <a:ext cx="1675722" cy="709688"/>
            </a:xfrm>
            <a:prstGeom prst="borderCallout2">
              <a:avLst>
                <a:gd name="adj1" fmla="val 99397"/>
                <a:gd name="adj2" fmla="val 48170"/>
                <a:gd name="adj3" fmla="val 110805"/>
                <a:gd name="adj4" fmla="val 59527"/>
                <a:gd name="adj5" fmla="val 144095"/>
                <a:gd name="adj6" fmla="val 59341"/>
              </a:avLst>
            </a:prstGeom>
            <a:solidFill>
              <a:srgbClr val="D1E3F3"/>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nSpc>
                  <a:spcPct val="107000"/>
                </a:lnSpc>
                <a:spcAft>
                  <a:spcPts val="800"/>
                </a:spcAft>
              </a:pPr>
              <a:r>
                <a:rPr lang="fr-CA" sz="700" dirty="0">
                  <a:solidFill>
                    <a:schemeClr val="tx1"/>
                  </a:solidFill>
                </a:rPr>
                <a:t>Valide l’identité des électeurs et leur remet leur bulletin de vote. Responsable de compter les votes</a:t>
              </a:r>
              <a:r>
                <a:rPr lang="fr-CA" sz="900" dirty="0">
                  <a:solidFill>
                    <a:schemeClr val="tx1"/>
                  </a:solidFill>
                </a:rPr>
                <a:t>.</a:t>
              </a:r>
              <a:endParaRPr lang="fr-CA" sz="900" dirty="0">
                <a:solidFill>
                  <a:schemeClr val="tx1"/>
                </a:solidFill>
                <a:ea typeface="Calibri" panose="020F0502020204030204" pitchFamily="34" charset="0"/>
                <a:cs typeface="Times New Roman" panose="02020603050405020304" pitchFamily="18" charset="0"/>
              </a:endParaRPr>
            </a:p>
          </p:txBody>
        </p:sp>
        <p:sp>
          <p:nvSpPr>
            <p:cNvPr id="17" name="Légende : flèche courbée 16">
              <a:extLst>
                <a:ext uri="{FF2B5EF4-FFF2-40B4-BE49-F238E27FC236}">
                  <a16:creationId xmlns:a16="http://schemas.microsoft.com/office/drawing/2014/main" id="{CFB4E8EF-088A-40E8-8AC3-56F21DA5E664}"/>
                </a:ext>
              </a:extLst>
            </p:cNvPr>
            <p:cNvSpPr/>
            <p:nvPr/>
          </p:nvSpPr>
          <p:spPr>
            <a:xfrm>
              <a:off x="7690439" y="2668832"/>
              <a:ext cx="1116316" cy="666926"/>
            </a:xfrm>
            <a:prstGeom prst="borderCallout2">
              <a:avLst>
                <a:gd name="adj1" fmla="val 23965"/>
                <a:gd name="adj2" fmla="val -2957"/>
                <a:gd name="adj3" fmla="val 25703"/>
                <a:gd name="adj4" fmla="val -10753"/>
                <a:gd name="adj5" fmla="val 44573"/>
                <a:gd name="adj6" fmla="val -13831"/>
              </a:avLst>
            </a:prstGeom>
            <a:solidFill>
              <a:srgbClr val="D1E3F3"/>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nSpc>
                  <a:spcPct val="107000"/>
                </a:lnSpc>
                <a:spcAft>
                  <a:spcPts val="800"/>
                </a:spcAft>
              </a:pPr>
              <a:r>
                <a:rPr lang="fr-CA" sz="700" dirty="0">
                  <a:solidFill>
                    <a:schemeClr val="tx1"/>
                  </a:solidFill>
                </a:rPr>
                <a:t>S’assure que les électeurs sont bien inscrits sur la liste électorale.</a:t>
              </a:r>
              <a:endParaRPr lang="fr-CA" sz="700" dirty="0">
                <a:solidFill>
                  <a:schemeClr val="tx1"/>
                </a:solidFill>
                <a:ea typeface="Calibri" panose="020F0502020204030204" pitchFamily="34" charset="0"/>
                <a:cs typeface="Times New Roman" panose="02020603050405020304" pitchFamily="18" charset="0"/>
              </a:endParaRPr>
            </a:p>
          </p:txBody>
        </p:sp>
        <p:sp>
          <p:nvSpPr>
            <p:cNvPr id="18" name="Légende : flèche courbée 17">
              <a:extLst>
                <a:ext uri="{FF2B5EF4-FFF2-40B4-BE49-F238E27FC236}">
                  <a16:creationId xmlns:a16="http://schemas.microsoft.com/office/drawing/2014/main" id="{059640D7-9215-4579-AD47-00C743AA0BD9}"/>
                </a:ext>
              </a:extLst>
            </p:cNvPr>
            <p:cNvSpPr/>
            <p:nvPr/>
          </p:nvSpPr>
          <p:spPr>
            <a:xfrm>
              <a:off x="1841992" y="2951813"/>
              <a:ext cx="1612596" cy="530057"/>
            </a:xfrm>
            <a:prstGeom prst="borderCallout2">
              <a:avLst>
                <a:gd name="adj1" fmla="val 87789"/>
                <a:gd name="adj2" fmla="val 100323"/>
                <a:gd name="adj3" fmla="val 113948"/>
                <a:gd name="adj4" fmla="val 108459"/>
                <a:gd name="adj5" fmla="val 115193"/>
                <a:gd name="adj6" fmla="val 126552"/>
              </a:avLst>
            </a:prstGeom>
            <a:solidFill>
              <a:srgbClr val="D1E3F3"/>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r>
                <a:rPr lang="fr-CA" sz="700" dirty="0">
                  <a:solidFill>
                    <a:schemeClr val="tx1"/>
                  </a:solidFill>
                </a:rPr>
                <a:t>Supervise l’endroit de vote, assure la circulation et veille à son bon fonctionnement.</a:t>
              </a:r>
            </a:p>
          </p:txBody>
        </p:sp>
      </p:grpSp>
    </p:spTree>
    <p:extLst>
      <p:ext uri="{BB962C8B-B14F-4D97-AF65-F5344CB8AC3E}">
        <p14:creationId xmlns:p14="http://schemas.microsoft.com/office/powerpoint/2010/main" val="12237399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9"/>
</p:tagLst>
</file>

<file path=ppt/tags/tag16.xml><?xml version="1.0" encoding="utf-8"?>
<p:tagLst xmlns:a="http://schemas.openxmlformats.org/drawingml/2006/main" xmlns:r="http://schemas.openxmlformats.org/officeDocument/2006/relationships" xmlns:p="http://schemas.openxmlformats.org/presentationml/2006/main">
  <p:tag name="NUM" val="10"/>
</p:tagLst>
</file>

<file path=ppt/tags/tag17.xml><?xml version="1.0" encoding="utf-8"?>
<p:tagLst xmlns:a="http://schemas.openxmlformats.org/drawingml/2006/main" xmlns:r="http://schemas.openxmlformats.org/officeDocument/2006/relationships" xmlns:p="http://schemas.openxmlformats.org/presentationml/2006/main">
  <p:tag name="NUM" val="1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Judy Tweddell</DisplayName>
        <AccountId>30</AccountId>
        <AccountType/>
      </UserInfo>
    </SharedWithUsers>
    <MediaLengthInSeconds xmlns="5f23f9c8-bac7-42ba-8538-2846167e7cd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7CF037-F125-491C-B37A-DA11DD3D0513}">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customXml/itemProps2.xml><?xml version="1.0" encoding="utf-8"?>
<ds:datastoreItem xmlns:ds="http://schemas.openxmlformats.org/officeDocument/2006/customXml" ds:itemID="{8772E9A2-8ED0-48FA-9D2B-03328AA723F8}">
  <ds:schemaRefs>
    <ds:schemaRef ds:uri="http://schemas.microsoft.com/sharepoint/v3/contenttype/forms"/>
  </ds:schemaRefs>
</ds:datastoreItem>
</file>

<file path=customXml/itemProps3.xml><?xml version="1.0" encoding="utf-8"?>
<ds:datastoreItem xmlns:ds="http://schemas.openxmlformats.org/officeDocument/2006/customXml" ds:itemID="{02DC93B7-EBE5-4E7E-9C47-0697BB7852F7}"/>
</file>

<file path=docProps/app.xml><?xml version="1.0" encoding="utf-8"?>
<Properties xmlns="http://schemas.openxmlformats.org/officeDocument/2006/extended-properties" xmlns:vt="http://schemas.openxmlformats.org/officeDocument/2006/docPropsVTypes">
  <TotalTime>9429</TotalTime>
  <Words>1408</Words>
  <Application>Microsoft Office PowerPoint</Application>
  <PresentationFormat>Affichage à l'écran (4:3)</PresentationFormat>
  <Paragraphs>79</Paragraphs>
  <Slides>21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Arial Unicode MS</vt:lpstr>
      <vt:lpstr>Calibri</vt:lpstr>
      <vt:lpstr>Times</vt:lpstr>
      <vt:lpstr>Thème Office</vt:lpstr>
      <vt:lpstr>Module 4 Organiser les élections dans l’école</vt:lpstr>
      <vt:lpstr>Dans cette leçon, il est question de l’étape 2 – Vivre les élections.</vt:lpstr>
      <vt:lpstr>Dans cette étape, on retrouve différentes tâches :</vt:lpstr>
      <vt:lpstr>Dans cette étape, on retrouve différentes tâches :</vt:lpstr>
      <vt:lpstr>Voter le jour des élections En tant que personne responsable du conseil d’élèves, la journée du vote est très chargée et parfois haute en rebondissement. Une bonne préparation est essentielle pour que l’expérience soit positive pour vous et pour toute l’école.   À ce stade, le matériel électoral est prêt.  Le personnel électoral (s’il y a lieu) devrait être présent et connaître son rôle afin d’assumer ses fonctions et assurer le bon déroulement du vote.</vt:lpstr>
      <vt:lpstr>Voter le jour des élections Le bureau de vote Selon le scénario de vote choisi pour vos élections (vote en classe; itinérant; par classe ou vote toute la journée), vous devrez monter un ou plusieurs bureaux de vote et par conséquent distribuer le matériel électoral au même endroit ou dans des lieux différents.  Vous pourriez avoir besoin de la collaboration de l’équipe-école ou du personnel électoral que vous avez recruté.  </vt:lpstr>
      <vt:lpstr>Voter le jour des élections Le matériel électoral Voici la liste du matériel électoral dont vous aurez besoin dans chaque bureau de vote :</vt:lpstr>
      <vt:lpstr>Voter le jour des élections Le matériel électoral  Préparer la distribution du matériel électoral la veille ou quelques jours avant si c’est possible. Identifiez chacun des paquets avec le nom de la personne qui en est responsable. Si vous avez plusieurs bureaux de vote, préparez plusieurs copies de la liste électorale.  Monter les bureaux de vote avant de commencer les élections. Assurez-vous que tout est en place avant de donner le feu vert. </vt:lpstr>
      <vt:lpstr>Voter le jour des élections L’installation du bureau de vote Voici une illustration rappelant l’aménagement d’un bureau de vote. Vous pouvez vous en inspirer pour aménager le vôtre : </vt:lpstr>
      <vt:lpstr>Voter le jour des élections L’installation du bureau de vote  Pour assurer l’intégrité du processus électoral, une fois l’urne assemblée :  – Sceller l’urne à l’aide de papier collant; – Demander à la scrutatrice ou au scrutateur d’inscrire son nom (sa signature) sur le papier collant.  Une fois cette étape complétée, le bureau de vote peut ouvrir ses portes pour accueillir les électrices et les électeurs.</vt:lpstr>
      <vt:lpstr>Voter le jour des élections Le processus du vote Voici un aperçu du fonctionnement du bureau de vote : </vt:lpstr>
      <vt:lpstr>Voter le jour des élections Le processus du vote Lors du vote, si un élève fait une erreur sur son bulletin de vote, il peut demander un nouveau bulletin de vote à la personne scrutatrice et recommencer.  Le premier bulletin de vote est mis de côté et ne doit pas être comptabilisé.</vt:lpstr>
      <vt:lpstr>Voter le jour des élections Le dépouillement  Il s’effectue lorsque les bureaux de vote sont fermés. La personne scrutatrice récupère les urnes et procédera au comptage des votes :      Chaque bulletin de vote valide sera compté et compilé en fonction de la candidate ou du candidat en faveur duquel il a été marqué.</vt:lpstr>
      <vt:lpstr>Voter le jour des élections Le dépouillement  </vt:lpstr>
      <vt:lpstr>Voter le jour des élections Le dépouillement  Pour faciliter la compilation des votes, l’équipe de Vox populi vous propose un outil pour compiler les résultats. Vous trouverez un Tableau de compilation des résultats du vote dans la boîte à outils du site Web de Vox populi. </vt:lpstr>
      <vt:lpstr>Voter le jour des élections L’annonce des résultats C’est un moment important du processus électoral. Le moment de l’annonce des résultats du vote devrait être indiqué dans votre calendrier électoral. Les personnes candidates ainsi que tous les électeurs et électrices devraient savoir à quel moment les résultats seront rendus publics et à quel endroit il sera possible de les consulter.   </vt:lpstr>
      <vt:lpstr>Voter le jour des élections L’annonce des résultats L’équipe de Vox populi vous invite à réfléchir à l’annonce des résultats. Allez-vous dévoiler le nombre de votes recueillis pour chaque candidat? Est-ce qu’un élève candidat qui aurait obtenu peu de votes pourrait être embarrassé? À vous d’en juger!  </vt:lpstr>
      <vt:lpstr>Voter le jour des élections L’annonce des résultats Elle peut se faire de différentes façons. Voici quelques exemples :</vt:lpstr>
      <vt:lpstr>Voter le jour des élections Certaines écoles ont mis en place des pratiques originales le jour des élections : </vt:lpstr>
      <vt:lpstr>Vous avez terminé la leçon 4.2.4 – Voter le jour des élections.       Consultez la leçon 4.3 – Assermenter les personnes élues du Module 4 – Organiser les élections dans l’école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257</cp:revision>
  <dcterms:modified xsi:type="dcterms:W3CDTF">2022-07-28T12:37:50Z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224100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