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74" r:id="rId5"/>
    <p:sldId id="285" r:id="rId6"/>
    <p:sldId id="336" r:id="rId7"/>
    <p:sldId id="278" r:id="rId8"/>
    <p:sldId id="371" r:id="rId9"/>
    <p:sldId id="287" r:id="rId10"/>
    <p:sldId id="372" r:id="rId11"/>
    <p:sldId id="335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n, Joséane" initials="C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95A"/>
    <a:srgbClr val="B8C724"/>
    <a:srgbClr val="FFFFFF"/>
    <a:srgbClr val="00A8B0"/>
    <a:srgbClr val="CFE1F2"/>
    <a:srgbClr val="D1E3F3"/>
    <a:srgbClr val="00AAB9"/>
    <a:srgbClr val="E1EDF7"/>
    <a:srgbClr val="5B9BD5"/>
    <a:srgbClr val="76D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E8192B-C8EB-47F8-81E2-9F067F507A04}" v="85" dt="2022-07-27T19:55:54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64" autoAdjust="0"/>
    <p:restoredTop sz="95352" autoAdjust="0"/>
  </p:normalViewPr>
  <p:slideViewPr>
    <p:cSldViewPr snapToGrid="0">
      <p:cViewPr varScale="1">
        <p:scale>
          <a:sx n="79" d="100"/>
          <a:sy n="79" d="100"/>
        </p:scale>
        <p:origin x="9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Lebossé" userId="ed73c8c4-4b80-4d34-8775-49acab88a2c9" providerId="ADAL" clId="{ADE8192B-C8EB-47F8-81E2-9F067F507A04}"/>
    <pc:docChg chg="custSel modSld modMainMaster">
      <pc:chgData name="Catherine Lebossé" userId="ed73c8c4-4b80-4d34-8775-49acab88a2c9" providerId="ADAL" clId="{ADE8192B-C8EB-47F8-81E2-9F067F507A04}" dt="2022-07-28T12:38:00.795" v="35" actId="313"/>
      <pc:docMkLst>
        <pc:docMk/>
      </pc:docMkLst>
      <pc:sldChg chg="modSp mod">
        <pc:chgData name="Catherine Lebossé" userId="ed73c8c4-4b80-4d34-8775-49acab88a2c9" providerId="ADAL" clId="{ADE8192B-C8EB-47F8-81E2-9F067F507A04}" dt="2022-07-27T19:56:12.906" v="29" actId="20577"/>
        <pc:sldMkLst>
          <pc:docMk/>
          <pc:sldMk cId="1053781828" sldId="274"/>
        </pc:sldMkLst>
        <pc:spChg chg="mod">
          <ac:chgData name="Catherine Lebossé" userId="ed73c8c4-4b80-4d34-8775-49acab88a2c9" providerId="ADAL" clId="{ADE8192B-C8EB-47F8-81E2-9F067F507A04}" dt="2022-07-27T19:56:12.823" v="27" actId="20577"/>
          <ac:spMkLst>
            <pc:docMk/>
            <pc:sldMk cId="1053781828" sldId="274"/>
            <ac:spMk id="2" creationId="{C59EF7A3-72F9-4AE7-ACAF-7FBBC4762389}"/>
          </ac:spMkLst>
        </pc:spChg>
        <pc:spChg chg="mod">
          <ac:chgData name="Catherine Lebossé" userId="ed73c8c4-4b80-4d34-8775-49acab88a2c9" providerId="ADAL" clId="{ADE8192B-C8EB-47F8-81E2-9F067F507A04}" dt="2022-07-27T19:56:12.855" v="28" actId="20577"/>
          <ac:spMkLst>
            <pc:docMk/>
            <pc:sldMk cId="1053781828" sldId="274"/>
            <ac:spMk id="3" creationId="{9E33D533-1801-4DA7-96EA-0FEF8643B23D}"/>
          </ac:spMkLst>
        </pc:spChg>
        <pc:spChg chg="mod">
          <ac:chgData name="Catherine Lebossé" userId="ed73c8c4-4b80-4d34-8775-49acab88a2c9" providerId="ADAL" clId="{ADE8192B-C8EB-47F8-81E2-9F067F507A04}" dt="2022-07-27T19:56:12.906" v="29" actId="20577"/>
          <ac:spMkLst>
            <pc:docMk/>
            <pc:sldMk cId="1053781828" sldId="274"/>
            <ac:spMk id="4" creationId="{7A6B5E15-7052-4839-8A44-E885F803B11E}"/>
          </ac:spMkLst>
        </pc:spChg>
      </pc:sldChg>
      <pc:sldChg chg="modSp mod">
        <pc:chgData name="Catherine Lebossé" userId="ed73c8c4-4b80-4d34-8775-49acab88a2c9" providerId="ADAL" clId="{ADE8192B-C8EB-47F8-81E2-9F067F507A04}" dt="2022-07-28T12:37:59.090" v="33" actId="313"/>
        <pc:sldMkLst>
          <pc:docMk/>
          <pc:sldMk cId="2131226024" sldId="278"/>
        </pc:sldMkLst>
        <pc:spChg chg="mod">
          <ac:chgData name="Catherine Lebossé" userId="ed73c8c4-4b80-4d34-8775-49acab88a2c9" providerId="ADAL" clId="{ADE8192B-C8EB-47F8-81E2-9F067F507A04}" dt="2022-07-28T12:37:59.090" v="33" actId="313"/>
          <ac:spMkLst>
            <pc:docMk/>
            <pc:sldMk cId="2131226024" sldId="278"/>
            <ac:spMk id="2" creationId="{DB3AE953-61D5-447C-8C71-B2C607AD6191}"/>
          </ac:spMkLst>
        </pc:spChg>
      </pc:sldChg>
      <pc:sldChg chg="modSp mod">
        <pc:chgData name="Catherine Lebossé" userId="ed73c8c4-4b80-4d34-8775-49acab88a2c9" providerId="ADAL" clId="{ADE8192B-C8EB-47F8-81E2-9F067F507A04}" dt="2022-07-27T19:56:11.070" v="22" actId="20577"/>
        <pc:sldMkLst>
          <pc:docMk/>
          <pc:sldMk cId="212032639" sldId="287"/>
        </pc:sldMkLst>
        <pc:spChg chg="mod">
          <ac:chgData name="Catherine Lebossé" userId="ed73c8c4-4b80-4d34-8775-49acab88a2c9" providerId="ADAL" clId="{ADE8192B-C8EB-47F8-81E2-9F067F507A04}" dt="2022-07-27T19:56:11.039" v="21" actId="20577"/>
          <ac:spMkLst>
            <pc:docMk/>
            <pc:sldMk cId="212032639" sldId="287"/>
            <ac:spMk id="3" creationId="{D326D24E-15AE-4F7D-847D-7CB33E57F364}"/>
          </ac:spMkLst>
        </pc:spChg>
        <pc:spChg chg="mod">
          <ac:chgData name="Catherine Lebossé" userId="ed73c8c4-4b80-4d34-8775-49acab88a2c9" providerId="ADAL" clId="{ADE8192B-C8EB-47F8-81E2-9F067F507A04}" dt="2022-07-27T19:56:11.070" v="22" actId="20577"/>
          <ac:spMkLst>
            <pc:docMk/>
            <pc:sldMk cId="212032639" sldId="287"/>
            <ac:spMk id="10" creationId="{FA495664-F8AC-4F54-B649-C7BB05FE5D7E}"/>
          </ac:spMkLst>
        </pc:spChg>
      </pc:sldChg>
      <pc:sldChg chg="modSp mod">
        <pc:chgData name="Catherine Lebossé" userId="ed73c8c4-4b80-4d34-8775-49acab88a2c9" providerId="ADAL" clId="{ADE8192B-C8EB-47F8-81E2-9F067F507A04}" dt="2022-07-27T19:56:10.922" v="20" actId="20577"/>
        <pc:sldMkLst>
          <pc:docMk/>
          <pc:sldMk cId="3872031350" sldId="371"/>
        </pc:sldMkLst>
        <pc:spChg chg="mod">
          <ac:chgData name="Catherine Lebossé" userId="ed73c8c4-4b80-4d34-8775-49acab88a2c9" providerId="ADAL" clId="{ADE8192B-C8EB-47F8-81E2-9F067F507A04}" dt="2022-07-27T19:56:10.922" v="20" actId="20577"/>
          <ac:spMkLst>
            <pc:docMk/>
            <pc:sldMk cId="3872031350" sldId="371"/>
            <ac:spMk id="2" creationId="{6DB1649D-C633-4BA3-83AC-8D9B16296D4D}"/>
          </ac:spMkLst>
        </pc:spChg>
      </pc:sldChg>
      <pc:sldChg chg="modSp mod">
        <pc:chgData name="Catherine Lebossé" userId="ed73c8c4-4b80-4d34-8775-49acab88a2c9" providerId="ADAL" clId="{ADE8192B-C8EB-47F8-81E2-9F067F507A04}" dt="2022-07-28T12:38:00.795" v="35" actId="313"/>
        <pc:sldMkLst>
          <pc:docMk/>
          <pc:sldMk cId="2954553482" sldId="372"/>
        </pc:sldMkLst>
        <pc:spChg chg="mod">
          <ac:chgData name="Catherine Lebossé" userId="ed73c8c4-4b80-4d34-8775-49acab88a2c9" providerId="ADAL" clId="{ADE8192B-C8EB-47F8-81E2-9F067F507A04}" dt="2022-07-28T12:38:00.795" v="35" actId="313"/>
          <ac:spMkLst>
            <pc:docMk/>
            <pc:sldMk cId="2954553482" sldId="372"/>
            <ac:spMk id="3" creationId="{D326D24E-15AE-4F7D-847D-7CB33E57F364}"/>
          </ac:spMkLst>
        </pc:spChg>
        <pc:spChg chg="mod">
          <ac:chgData name="Catherine Lebossé" userId="ed73c8c4-4b80-4d34-8775-49acab88a2c9" providerId="ADAL" clId="{ADE8192B-C8EB-47F8-81E2-9F067F507A04}" dt="2022-07-27T19:56:12.027" v="26" actId="20577"/>
          <ac:spMkLst>
            <pc:docMk/>
            <pc:sldMk cId="2954553482" sldId="372"/>
            <ac:spMk id="6" creationId="{214629FE-8821-4F62-95A2-D0D27D756DBB}"/>
          </ac:spMkLst>
        </pc:spChg>
      </pc:sldChg>
      <pc:sldMasterChg chg="modSldLayout">
        <pc:chgData name="Catherine Lebossé" userId="ed73c8c4-4b80-4d34-8775-49acab88a2c9" providerId="ADAL" clId="{ADE8192B-C8EB-47F8-81E2-9F067F507A04}" dt="2022-07-18T18:39:11.561" v="12" actId="1076"/>
        <pc:sldMasterMkLst>
          <pc:docMk/>
          <pc:sldMasterMk cId="0" sldId="2147483659"/>
        </pc:sldMasterMkLst>
        <pc:sldLayoutChg chg="modSp mod">
          <pc:chgData name="Catherine Lebossé" userId="ed73c8c4-4b80-4d34-8775-49acab88a2c9" providerId="ADAL" clId="{ADE8192B-C8EB-47F8-81E2-9F067F507A04}" dt="2022-07-18T18:39:11.561" v="12" actId="1076"/>
          <pc:sldLayoutMkLst>
            <pc:docMk/>
            <pc:sldMasterMk cId="0" sldId="2147483659"/>
            <pc:sldLayoutMk cId="3155389374" sldId="2147483664"/>
          </pc:sldLayoutMkLst>
          <pc:spChg chg="mod">
            <ac:chgData name="Catherine Lebossé" userId="ed73c8c4-4b80-4d34-8775-49acab88a2c9" providerId="ADAL" clId="{ADE8192B-C8EB-47F8-81E2-9F067F507A04}" dt="2022-07-18T18:39:11.561" v="12" actId="1076"/>
            <ac:spMkLst>
              <pc:docMk/>
              <pc:sldMasterMk cId="0" sldId="2147483659"/>
              <pc:sldLayoutMk cId="3155389374" sldId="2147483664"/>
              <ac:spMk id="14" creationId="{1FCBCD8B-E135-48FB-81CF-D91A918D66C5}"/>
            </ac:spMkLst>
          </pc:spChg>
          <pc:picChg chg="mod">
            <ac:chgData name="Catherine Lebossé" userId="ed73c8c4-4b80-4d34-8775-49acab88a2c9" providerId="ADAL" clId="{ADE8192B-C8EB-47F8-81E2-9F067F507A04}" dt="2022-07-18T18:39:10.389" v="11" actId="14826"/>
            <ac:picMkLst>
              <pc:docMk/>
              <pc:sldMasterMk cId="0" sldId="2147483659"/>
              <pc:sldLayoutMk cId="3155389374" sldId="2147483664"/>
              <ac:picMk id="21" creationId="{4BEA2A7E-FD4B-4469-89E5-A13F77D3C87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1782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4%20-%20Le&#231;on%204.2%20Vivre%20les%20&#233;lection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4%20-%20Le&#231;on%204.2%20Vivre%20les%20&#233;lection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4306" y="2259660"/>
            <a:ext cx="6439276" cy="15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03891" y="4205486"/>
            <a:ext cx="5160017" cy="8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5CF49C0-A85F-4C42-9A9A-8D093E74FA33}"/>
              </a:ext>
            </a:extLst>
          </p:cNvPr>
          <p:cNvGrpSpPr/>
          <p:nvPr userDrawn="1"/>
        </p:nvGrpSpPr>
        <p:grpSpPr>
          <a:xfrm>
            <a:off x="4645269" y="3946758"/>
            <a:ext cx="1657350" cy="82317"/>
            <a:chOff x="4505325" y="3946758"/>
            <a:chExt cx="1657350" cy="823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9EC256-4649-45E6-9679-6FE6D0F60607}"/>
                </a:ext>
              </a:extLst>
            </p:cNvPr>
            <p:cNvSpPr/>
            <p:nvPr/>
          </p:nvSpPr>
          <p:spPr>
            <a:xfrm>
              <a:off x="4505325" y="3946758"/>
              <a:ext cx="552450" cy="82317"/>
            </a:xfrm>
            <a:prstGeom prst="rect">
              <a:avLst/>
            </a:prstGeom>
            <a:solidFill>
              <a:srgbClr val="B91A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CC5A4-0971-4FBB-BCCE-CDD48AC6D7AC}"/>
                </a:ext>
              </a:extLst>
            </p:cNvPr>
            <p:cNvSpPr/>
            <p:nvPr/>
          </p:nvSpPr>
          <p:spPr>
            <a:xfrm>
              <a:off x="5057775" y="3946758"/>
              <a:ext cx="552450" cy="82317"/>
            </a:xfrm>
            <a:prstGeom prst="rect">
              <a:avLst/>
            </a:prstGeom>
            <a:solidFill>
              <a:srgbClr val="3DC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099A5B-7B17-4B4B-96E4-1ADA08EF4E3A}"/>
                </a:ext>
              </a:extLst>
            </p:cNvPr>
            <p:cNvSpPr/>
            <p:nvPr/>
          </p:nvSpPr>
          <p:spPr>
            <a:xfrm>
              <a:off x="5610225" y="3946759"/>
              <a:ext cx="552450" cy="76602"/>
            </a:xfrm>
            <a:prstGeom prst="rect">
              <a:avLst/>
            </a:prstGeom>
            <a:solidFill>
              <a:srgbClr val="8CC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AEF5679-CA03-439C-8170-EC0C0F44F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19005" y="6549043"/>
            <a:ext cx="1122015" cy="22158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>
                    <a:lumMod val="65000"/>
                  </a:schemeClr>
                </a:solidFill>
              </a:defRPr>
            </a:lvl1pPr>
            <a:lvl2pPr marL="5334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2pPr>
            <a:lvl3pPr marL="10160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3pPr>
            <a:lvl4pPr marL="14859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4pPr>
            <a:lvl5pPr marL="19431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MAJ EB 14-07-2020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userDrawn="1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31C85B2-C183-4D3E-BE2A-212260BC3164}"/>
              </a:ext>
            </a:extLst>
          </p:cNvPr>
          <p:cNvSpPr txBox="1"/>
          <p:nvPr userDrawn="1"/>
        </p:nvSpPr>
        <p:spPr>
          <a:xfrm>
            <a:off x="6341758" y="295973"/>
            <a:ext cx="216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C720F7E-A43F-4C08-A90E-00F8FFA9472A}"/>
              </a:ext>
            </a:extLst>
          </p:cNvPr>
          <p:cNvSpPr txBox="1"/>
          <p:nvPr userDrawn="1"/>
        </p:nvSpPr>
        <p:spPr>
          <a:xfrm>
            <a:off x="360065" y="56362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b="1" dirty="0">
                <a:hlinkClick r:id="rId3"/>
              </a:rPr>
              <a:t>Par courriel</a:t>
            </a:r>
            <a:endParaRPr lang="fr-CA" sz="900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1115D162-D7C3-4022-8109-6129489966C3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6470ECDF-B98F-467A-BA7E-8E5531B6852D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35917AA6-9B84-4E48-98F9-BEF96E699830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91195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rgbClr val="91195A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1E834A5A-FCFC-45D4-85B5-15620883A561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91195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b="1" dirty="0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Google Shape;119;p16">
              <a:extLst>
                <a:ext uri="{FF2B5EF4-FFF2-40B4-BE49-F238E27FC236}">
                  <a16:creationId xmlns:a16="http://schemas.microsoft.com/office/drawing/2014/main" id="{D58D4ED3-DE69-4070-8275-A8E1F5E3853C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91195A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Vivre les élections</a:t>
              </a:r>
              <a:endParaRPr sz="1600" b="1" i="0" u="none" strike="noStrike" cap="none" dirty="0">
                <a:solidFill>
                  <a:srgbClr val="91195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183C5E5D-F654-402A-B204-EF8E5303BBDD}"/>
              </a:ext>
            </a:extLst>
          </p:cNvPr>
          <p:cNvSpPr txBox="1"/>
          <p:nvPr userDrawn="1"/>
        </p:nvSpPr>
        <p:spPr>
          <a:xfrm>
            <a:off x="6341758" y="295973"/>
            <a:ext cx="216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0EF0359-EFDF-4BAF-8340-0C833F5EF50E}"/>
              </a:ext>
            </a:extLst>
          </p:cNvPr>
          <p:cNvSpPr txBox="1"/>
          <p:nvPr userDrawn="1"/>
        </p:nvSpPr>
        <p:spPr>
          <a:xfrm>
            <a:off x="360065" y="56362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b="1" dirty="0">
                <a:hlinkClick r:id="rId3"/>
              </a:rPr>
              <a:t>Par courriel</a:t>
            </a:r>
            <a:endParaRPr lang="fr-CA" sz="900" b="1" dirty="0"/>
          </a:p>
        </p:txBody>
      </p:sp>
    </p:spTree>
    <p:extLst>
      <p:ext uri="{BB962C8B-B14F-4D97-AF65-F5344CB8AC3E}">
        <p14:creationId xmlns:p14="http://schemas.microsoft.com/office/powerpoint/2010/main" val="32098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Bouton d’action : accueil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B58A637-3C19-44D6-86CA-DA37A3EC7437}"/>
              </a:ext>
            </a:extLst>
          </p:cNvPr>
          <p:cNvSpPr/>
          <p:nvPr userDrawn="1"/>
        </p:nvSpPr>
        <p:spPr>
          <a:xfrm>
            <a:off x="1932525" y="6206653"/>
            <a:ext cx="324196" cy="349356"/>
          </a:xfrm>
          <a:prstGeom prst="actionButtonHome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16F7D-EE2D-490E-AF5B-8AA864A48FCF}"/>
              </a:ext>
            </a:extLst>
          </p:cNvPr>
          <p:cNvSpPr txBox="1"/>
          <p:nvPr userDrawn="1"/>
        </p:nvSpPr>
        <p:spPr>
          <a:xfrm>
            <a:off x="2256721" y="6196665"/>
            <a:ext cx="150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Retourner à la liste de tâches suggérées.</a:t>
            </a:r>
          </a:p>
        </p:txBody>
      </p:sp>
      <p:sp>
        <p:nvSpPr>
          <p:cNvPr id="3" name="Bouton d’action : avant ou précéden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55BC67A-6439-48F9-B9DE-4663BC8AC617}"/>
              </a:ext>
            </a:extLst>
          </p:cNvPr>
          <p:cNvSpPr/>
          <p:nvPr userDrawn="1"/>
        </p:nvSpPr>
        <p:spPr>
          <a:xfrm>
            <a:off x="8195050" y="6233841"/>
            <a:ext cx="308424" cy="294981"/>
          </a:xfrm>
          <a:prstGeom prst="actionButtonForwardNext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064EE8A-4B84-4210-97BD-EE1428B02114}"/>
              </a:ext>
            </a:extLst>
          </p:cNvPr>
          <p:cNvSpPr txBox="1"/>
          <p:nvPr userDrawn="1"/>
        </p:nvSpPr>
        <p:spPr>
          <a:xfrm>
            <a:off x="7211287" y="6196665"/>
            <a:ext cx="98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Passer à la page suivante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3A13A57-772A-41B0-90CF-33DBE3BA84B5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D055935-D860-4FA7-9FE7-9CA0FCF86DE4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CC7053A4-50FA-4867-ADC5-15E6646896AE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91195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5B0F6B37-1054-4B82-B3AA-7BE745B3A018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91195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b="1" dirty="0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Google Shape;119;p16">
              <a:extLst>
                <a:ext uri="{FF2B5EF4-FFF2-40B4-BE49-F238E27FC236}">
                  <a16:creationId xmlns:a16="http://schemas.microsoft.com/office/drawing/2014/main" id="{CEA67C7A-6599-4B58-8015-CD80BCBCBD2B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91195A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Vivre les élections</a:t>
              </a:r>
              <a:endParaRPr sz="1600" b="1" i="0" u="none" strike="noStrike" cap="none" dirty="0">
                <a:solidFill>
                  <a:srgbClr val="91195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365C7353-0351-48C7-AC66-3123E48F4CF4}"/>
              </a:ext>
            </a:extLst>
          </p:cNvPr>
          <p:cNvSpPr txBox="1"/>
          <p:nvPr userDrawn="1"/>
        </p:nvSpPr>
        <p:spPr>
          <a:xfrm>
            <a:off x="6341758" y="295973"/>
            <a:ext cx="216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</a:t>
            </a:r>
          </a:p>
        </p:txBody>
      </p:sp>
    </p:spTree>
    <p:extLst>
      <p:ext uri="{BB962C8B-B14F-4D97-AF65-F5344CB8AC3E}">
        <p14:creationId xmlns:p14="http://schemas.microsoft.com/office/powerpoint/2010/main" val="22978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Bouton d’action : accueil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B58A637-3C19-44D6-86CA-DA37A3EC7437}"/>
              </a:ext>
            </a:extLst>
          </p:cNvPr>
          <p:cNvSpPr/>
          <p:nvPr userDrawn="1"/>
        </p:nvSpPr>
        <p:spPr>
          <a:xfrm>
            <a:off x="1932525" y="6206653"/>
            <a:ext cx="324196" cy="349356"/>
          </a:xfrm>
          <a:prstGeom prst="actionButtonHome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16F7D-EE2D-490E-AF5B-8AA864A48FCF}"/>
              </a:ext>
            </a:extLst>
          </p:cNvPr>
          <p:cNvSpPr txBox="1"/>
          <p:nvPr userDrawn="1"/>
        </p:nvSpPr>
        <p:spPr>
          <a:xfrm>
            <a:off x="2256721" y="6196665"/>
            <a:ext cx="150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Retourner à la liste de tâches suggérées.</a:t>
            </a:r>
          </a:p>
        </p:txBody>
      </p:sp>
      <p:sp>
        <p:nvSpPr>
          <p:cNvPr id="4" name="Bouton d’action : fin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3949506-D896-4EF7-90F8-9CB6B55008AE}"/>
              </a:ext>
            </a:extLst>
          </p:cNvPr>
          <p:cNvSpPr/>
          <p:nvPr userDrawn="1"/>
        </p:nvSpPr>
        <p:spPr>
          <a:xfrm>
            <a:off x="8179277" y="6241187"/>
            <a:ext cx="324197" cy="280288"/>
          </a:xfrm>
          <a:prstGeom prst="actionButtonEnd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75893A1-9EB4-48CA-B7E3-D3283CE79FCB}"/>
              </a:ext>
            </a:extLst>
          </p:cNvPr>
          <p:cNvSpPr txBox="1"/>
          <p:nvPr userDrawn="1"/>
        </p:nvSpPr>
        <p:spPr>
          <a:xfrm>
            <a:off x="7211287" y="6196665"/>
            <a:ext cx="98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Passer à la page suivante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2A2F2AE-843B-4629-9CA2-2EFF3A087D21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47AACF12-1FB8-4951-9230-DCB6A1DC8BF9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542CB6A5-A8B8-47D1-83F3-F3CC3AD08BBD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91195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A02FF910-CCA9-4F3E-A78C-CAE73BE0142A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91195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b="1" dirty="0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Google Shape;119;p16">
              <a:extLst>
                <a:ext uri="{FF2B5EF4-FFF2-40B4-BE49-F238E27FC236}">
                  <a16:creationId xmlns:a16="http://schemas.microsoft.com/office/drawing/2014/main" id="{F1FF95F5-244B-4E0D-89CC-0FA08693A13B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91195A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Vivre les élections</a:t>
              </a:r>
              <a:endParaRPr sz="1600" b="1" i="0" u="none" strike="noStrike" cap="none" dirty="0">
                <a:solidFill>
                  <a:srgbClr val="91195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31E011F2-2B07-4808-A979-C90E04D296BC}"/>
              </a:ext>
            </a:extLst>
          </p:cNvPr>
          <p:cNvSpPr txBox="1"/>
          <p:nvPr userDrawn="1"/>
        </p:nvSpPr>
        <p:spPr>
          <a:xfrm>
            <a:off x="6341758" y="295973"/>
            <a:ext cx="216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</a:t>
            </a:r>
          </a:p>
        </p:txBody>
      </p:sp>
    </p:spTree>
    <p:extLst>
      <p:ext uri="{BB962C8B-B14F-4D97-AF65-F5344CB8AC3E}">
        <p14:creationId xmlns:p14="http://schemas.microsoft.com/office/powerpoint/2010/main" val="330113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BCD8B-E135-48FB-81CF-D91A918D66C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00225" y="67901"/>
            <a:ext cx="7248082" cy="6683778"/>
          </a:xfrm>
          <a:prstGeom prst="rect">
            <a:avLst/>
          </a:prstGeom>
          <a:solidFill>
            <a:srgbClr val="E6E7E8"/>
          </a:solidFill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D2ED0BA-C72F-4B5B-80FD-82FE29BC790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1810691" y="2877671"/>
            <a:ext cx="7218565" cy="388862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EA2A7E-FD4B-4469-89E5-A13F77D3C870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/>
        </p:blipFill>
        <p:spPr>
          <a:xfrm>
            <a:off x="3016758" y="3421171"/>
            <a:ext cx="4808012" cy="17962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990F52-9B51-45B3-A6EC-450DCDAB3F04}"/>
              </a:ext>
            </a:extLst>
          </p:cNvPr>
          <p:cNvSpPr txBox="1"/>
          <p:nvPr userDrawn="1"/>
        </p:nvSpPr>
        <p:spPr>
          <a:xfrm>
            <a:off x="3774522" y="2915820"/>
            <a:ext cx="33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Une initiative conjointe de :</a:t>
            </a:r>
          </a:p>
        </p:txBody>
      </p:sp>
    </p:spTree>
    <p:extLst>
      <p:ext uri="{BB962C8B-B14F-4D97-AF65-F5344CB8AC3E}">
        <p14:creationId xmlns:p14="http://schemas.microsoft.com/office/powerpoint/2010/main" val="31553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2" r:id="rId3"/>
    <p:sldLayoutId id="2147483660" r:id="rId4"/>
    <p:sldLayoutId id="2147483661" r:id="rId5"/>
    <p:sldLayoutId id="2147483664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hyperlink" Target="http://voxpopuli.quebec/formations/module4_organiser.php" TargetMode="Externa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EF7A3-72F9-4AE7-ACAF-7FBBC4762389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/>
              <a:t>Module 4</a:t>
            </a:r>
            <a:br>
              <a:rPr lang="en-CA" dirty="0"/>
            </a:br>
            <a:r>
              <a:rPr lang="en-CA" dirty="0"/>
              <a:t>Organiser les </a:t>
            </a:r>
            <a:r>
              <a:rPr lang="en-CA" dirty="0" err="1"/>
              <a:t>élections</a:t>
            </a:r>
            <a:br>
              <a:rPr lang="en-CA" dirty="0"/>
            </a:br>
            <a:r>
              <a:rPr lang="en-CA" dirty="0"/>
              <a:t>dans </a:t>
            </a:r>
            <a:r>
              <a:rPr lang="en-CA" dirty="0" err="1"/>
              <a:t>l’école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33D533-1801-4DA7-96EA-0FEF8643B23D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err="1"/>
              <a:t>Leçon</a:t>
            </a:r>
            <a:r>
              <a:rPr lang="en-CA" dirty="0"/>
              <a:t> 4.2</a:t>
            </a:r>
            <a:br>
              <a:rPr lang="en-CA" dirty="0"/>
            </a:br>
            <a:r>
              <a:rPr lang="en-CA" dirty="0"/>
              <a:t>Vivre les </a:t>
            </a:r>
            <a:r>
              <a:rPr lang="en-CA" dirty="0" err="1"/>
              <a:t>élections</a:t>
            </a:r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6B5E15-7052-4839-8A44-E885F803B11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1819005" y="6549043"/>
            <a:ext cx="1122015" cy="221582"/>
          </a:xfrm>
        </p:spPr>
        <p:txBody>
          <a:bodyPr/>
          <a:lstStyle/>
          <a:p>
            <a:r>
              <a:rPr lang="fr-CA" dirty="0"/>
              <a:t>MAJ CL 18-07-2022</a:t>
            </a:r>
          </a:p>
        </p:txBody>
      </p:sp>
    </p:spTree>
    <p:extLst>
      <p:ext uri="{BB962C8B-B14F-4D97-AF65-F5344CB8AC3E}">
        <p14:creationId xmlns:p14="http://schemas.microsoft.com/office/powerpoint/2010/main" val="105378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1649D-C633-4BA3-83AC-8D9B16296D4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En tant que personne responsable, vous avez mis beaucoup d’énergie à préparer vos élections, c’est maintenant le moment de les faire vivre dans votre milieu…</a:t>
            </a:r>
            <a:br>
              <a:rPr lang="fr-FR" dirty="0"/>
            </a:br>
            <a:br>
              <a:rPr lang="fr-FR" dirty="0"/>
            </a:br>
            <a:r>
              <a:rPr lang="fr-FR" dirty="0"/>
              <a:t>Souvenez-vous que le conseil d’élèves c’est l’affaire tous, vous êtes responsable de sa coordination, mais sa réussite repose sur les efforts de toute l’école.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8779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1649D-C633-4BA3-83AC-8D9B16296D4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07026" y="1830410"/>
            <a:ext cx="5296449" cy="813037"/>
          </a:xfrm>
        </p:spPr>
        <p:txBody>
          <a:bodyPr/>
          <a:lstStyle/>
          <a:p>
            <a:r>
              <a:rPr lang="fr-FR" dirty="0"/>
              <a:t>L’équipe de Vox populi a rassemblé différentes pratiques et vous propose des outils, mais le plus important c’est que vos élections répondent au besoin de votre milieu et que vous soyez à l’aise avec les pratiques que vous intégrez.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D046C45-CA93-4C27-8A62-3390DF9150F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057016" y="1830410"/>
            <a:ext cx="1150010" cy="107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0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AE953-61D5-447C-8C71-B2C607AD619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/>
              <a:t>Dans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leçon</a:t>
            </a:r>
            <a:r>
              <a:rPr lang="en-CA" dirty="0"/>
              <a:t>, nous </a:t>
            </a:r>
            <a:r>
              <a:rPr lang="en-CA" dirty="0" err="1"/>
              <a:t>traiterons</a:t>
            </a:r>
            <a:r>
              <a:rPr lang="en-CA" dirty="0"/>
              <a:t> plus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détail</a:t>
            </a:r>
            <a:r>
              <a:rPr lang="en-CA" dirty="0"/>
              <a:t> de </a:t>
            </a:r>
            <a:r>
              <a:rPr lang="en-CA" dirty="0" err="1"/>
              <a:t>l’étape</a:t>
            </a:r>
            <a:r>
              <a:rPr lang="en-CA" dirty="0"/>
              <a:t> 2 – </a:t>
            </a:r>
            <a:r>
              <a:rPr lang="en-CA" b="1" dirty="0"/>
              <a:t>Vivre les </a:t>
            </a:r>
            <a:r>
              <a:rPr lang="en-CA" b="1" dirty="0" err="1"/>
              <a:t>élections</a:t>
            </a:r>
            <a:r>
              <a:rPr lang="en-CA" dirty="0"/>
              <a:t>.</a:t>
            </a:r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D0E59D-36CD-4A6F-A693-AC25909233A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436585" y="2921585"/>
            <a:ext cx="1232706" cy="1232706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600" dirty="0">
              <a:solidFill>
                <a:schemeClr val="tx1"/>
              </a:solidFill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92598529-D401-4B1F-ABCE-D98297C82549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5447899" y="3784274"/>
            <a:ext cx="442784" cy="509202"/>
            <a:chOff x="3243801" y="5738284"/>
            <a:chExt cx="442784" cy="50920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F4DF6344-7C3C-452D-84AB-DC83ECED8C84}"/>
                </a:ext>
              </a:extLst>
            </p:cNvPr>
            <p:cNvSpPr/>
            <p:nvPr/>
          </p:nvSpPr>
          <p:spPr bwMode="auto">
            <a:xfrm>
              <a:off x="3243801" y="5738284"/>
              <a:ext cx="442784" cy="509202"/>
            </a:xfrm>
            <a:custGeom>
              <a:avLst/>
              <a:gdLst>
                <a:gd name="connsiteX0" fmla="*/ 233362 w 476250"/>
                <a:gd name="connsiteY0" fmla="*/ 0 h 547688"/>
                <a:gd name="connsiteX1" fmla="*/ 476250 w 476250"/>
                <a:gd name="connsiteY1" fmla="*/ 119063 h 547688"/>
                <a:gd name="connsiteX2" fmla="*/ 466725 w 476250"/>
                <a:gd name="connsiteY2" fmla="*/ 442913 h 547688"/>
                <a:gd name="connsiteX3" fmla="*/ 228600 w 476250"/>
                <a:gd name="connsiteY3" fmla="*/ 547688 h 547688"/>
                <a:gd name="connsiteX4" fmla="*/ 0 w 476250"/>
                <a:gd name="connsiteY4" fmla="*/ 409575 h 547688"/>
                <a:gd name="connsiteX5" fmla="*/ 4762 w 476250"/>
                <a:gd name="connsiteY5" fmla="*/ 109538 h 547688"/>
                <a:gd name="connsiteX6" fmla="*/ 233362 w 476250"/>
                <a:gd name="connsiteY6" fmla="*/ 0 h 5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0" h="547688">
                  <a:moveTo>
                    <a:pt x="233362" y="0"/>
                  </a:moveTo>
                  <a:lnTo>
                    <a:pt x="476250" y="119063"/>
                  </a:lnTo>
                  <a:lnTo>
                    <a:pt x="466725" y="442913"/>
                  </a:lnTo>
                  <a:lnTo>
                    <a:pt x="228600" y="547688"/>
                  </a:lnTo>
                  <a:lnTo>
                    <a:pt x="0" y="409575"/>
                  </a:lnTo>
                  <a:cubicBezTo>
                    <a:pt x="1587" y="309563"/>
                    <a:pt x="3175" y="209550"/>
                    <a:pt x="4762" y="109538"/>
                  </a:cubicBezTo>
                  <a:lnTo>
                    <a:pt x="233362" y="0"/>
                  </a:lnTo>
                  <a:close/>
                </a:path>
              </a:pathLst>
            </a:custGeom>
            <a:solidFill>
              <a:schemeClr val="bg1"/>
            </a:solidFill>
            <a:ln w="38100" cap="flat" cmpd="sng" algn="ctr">
              <a:solidFill>
                <a:srgbClr val="91195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A" sz="1200" b="0" i="0" u="none" strike="noStrike" cap="none" normalizeH="0" baseline="0" dirty="0">
                <a:ln>
                  <a:noFill/>
                </a:ln>
                <a:solidFill>
                  <a:srgbClr val="91195A"/>
                </a:solidFill>
                <a:effectLst/>
                <a:latin typeface="Times" pitchFamily="93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D8481539-1203-46D3-8184-842C59AAD834}"/>
                </a:ext>
              </a:extLst>
            </p:cNvPr>
            <p:cNvSpPr txBox="1"/>
            <p:nvPr/>
          </p:nvSpPr>
          <p:spPr>
            <a:xfrm>
              <a:off x="3308740" y="5808219"/>
              <a:ext cx="31290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CA" sz="1800" b="1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r-CA" sz="1800" b="1" dirty="0">
                <a:solidFill>
                  <a:srgbClr val="9119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E03EAA9E-7AC4-4FF6-B4A2-52E8F1962C4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344713" y="3365532"/>
            <a:ext cx="1416449" cy="348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Vivre</a:t>
            </a:r>
            <a:br>
              <a:rPr lang="en-CA" sz="1600" dirty="0">
                <a:solidFill>
                  <a:schemeClr val="tx1"/>
                </a:solidFill>
              </a:rPr>
            </a:br>
            <a:r>
              <a:rPr lang="en-CA" sz="1600" dirty="0">
                <a:solidFill>
                  <a:schemeClr val="tx1"/>
                </a:solidFill>
              </a:rPr>
              <a:t>les</a:t>
            </a:r>
            <a:br>
              <a:rPr lang="en-CA" sz="1600" dirty="0">
                <a:solidFill>
                  <a:schemeClr val="tx1"/>
                </a:solidFill>
              </a:rPr>
            </a:br>
            <a:r>
              <a:rPr lang="en-CA" sz="1600" dirty="0" err="1">
                <a:solidFill>
                  <a:schemeClr val="tx1"/>
                </a:solidFill>
              </a:rPr>
              <a:t>élections</a:t>
            </a:r>
            <a:endParaRPr lang="fr-CA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33D5E9-DDBF-4563-8324-79F8F4A435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207279" y="2921585"/>
            <a:ext cx="1232706" cy="1232706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chemeClr val="bg1">
                  <a:lumMod val="95000"/>
                </a:schemeClr>
              </a:gs>
              <a:gs pos="99000">
                <a:schemeClr val="bg1">
                  <a:lumMod val="85000"/>
                </a:schemeClr>
              </a:gs>
            </a:gsLst>
            <a:lin ang="10800000" scaled="1"/>
            <a:tileRect/>
          </a:gradFill>
          <a:ln w="9525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600">
              <a:solidFill>
                <a:schemeClr val="tx1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AD11D139-8E54-4888-9ACE-F020139A473B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3218593" y="3784274"/>
            <a:ext cx="442784" cy="509202"/>
            <a:chOff x="3243801" y="5738284"/>
            <a:chExt cx="442784" cy="50920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E0F2560D-0233-4CAB-92F2-A71A49089093}"/>
                </a:ext>
              </a:extLst>
            </p:cNvPr>
            <p:cNvSpPr/>
            <p:nvPr/>
          </p:nvSpPr>
          <p:spPr bwMode="auto">
            <a:xfrm>
              <a:off x="3243801" y="5738284"/>
              <a:ext cx="442784" cy="509202"/>
            </a:xfrm>
            <a:custGeom>
              <a:avLst/>
              <a:gdLst>
                <a:gd name="connsiteX0" fmla="*/ 233362 w 476250"/>
                <a:gd name="connsiteY0" fmla="*/ 0 h 547688"/>
                <a:gd name="connsiteX1" fmla="*/ 476250 w 476250"/>
                <a:gd name="connsiteY1" fmla="*/ 119063 h 547688"/>
                <a:gd name="connsiteX2" fmla="*/ 466725 w 476250"/>
                <a:gd name="connsiteY2" fmla="*/ 442913 h 547688"/>
                <a:gd name="connsiteX3" fmla="*/ 228600 w 476250"/>
                <a:gd name="connsiteY3" fmla="*/ 547688 h 547688"/>
                <a:gd name="connsiteX4" fmla="*/ 0 w 476250"/>
                <a:gd name="connsiteY4" fmla="*/ 409575 h 547688"/>
                <a:gd name="connsiteX5" fmla="*/ 4762 w 476250"/>
                <a:gd name="connsiteY5" fmla="*/ 109538 h 547688"/>
                <a:gd name="connsiteX6" fmla="*/ 233362 w 476250"/>
                <a:gd name="connsiteY6" fmla="*/ 0 h 5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0" h="547688">
                  <a:moveTo>
                    <a:pt x="233362" y="0"/>
                  </a:moveTo>
                  <a:lnTo>
                    <a:pt x="476250" y="119063"/>
                  </a:lnTo>
                  <a:lnTo>
                    <a:pt x="466725" y="442913"/>
                  </a:lnTo>
                  <a:lnTo>
                    <a:pt x="228600" y="547688"/>
                  </a:lnTo>
                  <a:lnTo>
                    <a:pt x="0" y="409575"/>
                  </a:lnTo>
                  <a:cubicBezTo>
                    <a:pt x="1587" y="309563"/>
                    <a:pt x="3175" y="209550"/>
                    <a:pt x="4762" y="109538"/>
                  </a:cubicBezTo>
                  <a:lnTo>
                    <a:pt x="23336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93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FA1B707-F069-4AEA-97E2-EE7BC57B5305}"/>
                </a:ext>
              </a:extLst>
            </p:cNvPr>
            <p:cNvSpPr txBox="1"/>
            <p:nvPr/>
          </p:nvSpPr>
          <p:spPr>
            <a:xfrm>
              <a:off x="3308740" y="5808219"/>
              <a:ext cx="31290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CA" sz="1800" b="1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CA" sz="18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774312D-BA68-4AF9-8107-C7DFD9BE421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115407" y="3365532"/>
            <a:ext cx="1416449" cy="348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err="1">
                <a:solidFill>
                  <a:schemeClr val="bg1">
                    <a:lumMod val="50000"/>
                  </a:schemeClr>
                </a:solidFill>
              </a:rPr>
              <a:t>Préparer</a:t>
            </a:r>
            <a:br>
              <a:rPr lang="en-CA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1600" dirty="0">
                <a:solidFill>
                  <a:schemeClr val="bg1">
                    <a:lumMod val="50000"/>
                  </a:schemeClr>
                </a:solidFill>
              </a:rPr>
              <a:t>les</a:t>
            </a:r>
            <a:br>
              <a:rPr lang="en-CA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1600" dirty="0" err="1">
                <a:solidFill>
                  <a:schemeClr val="bg1">
                    <a:lumMod val="50000"/>
                  </a:schemeClr>
                </a:solidFill>
              </a:rPr>
              <a:t>élections</a:t>
            </a:r>
            <a:endParaRPr lang="fr-CA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EB962F0-CD3C-4E58-92AA-79737C84B4CC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6534202" y="2921585"/>
            <a:ext cx="1545970" cy="1371891"/>
            <a:chOff x="4425591" y="4620647"/>
            <a:chExt cx="1545970" cy="137189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EA84EB-DF02-4AC4-ACAF-69F907FA5B03}"/>
                </a:ext>
              </a:extLst>
            </p:cNvPr>
            <p:cNvSpPr/>
            <p:nvPr/>
          </p:nvSpPr>
          <p:spPr>
            <a:xfrm>
              <a:off x="4517463" y="4620647"/>
              <a:ext cx="1232706" cy="1232706"/>
            </a:xfrm>
            <a:prstGeom prst="rect">
              <a:avLst/>
            </a:prstGeom>
            <a:gradFill flip="none" rotWithShape="1">
              <a:gsLst>
                <a:gs pos="6000">
                  <a:srgbClr val="F1F2F9"/>
                </a:gs>
                <a:gs pos="56000">
                  <a:schemeClr val="bg1">
                    <a:lumMod val="95000"/>
                  </a:schemeClr>
                </a:gs>
                <a:gs pos="99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 sz="1600">
                <a:solidFill>
                  <a:schemeClr val="tx1"/>
                </a:solidFill>
              </a:endParaRPr>
            </a:p>
          </p:txBody>
        </p: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287CECAD-8DBF-4839-94CB-5DED488C7553}"/>
                </a:ext>
              </a:extLst>
            </p:cNvPr>
            <p:cNvGrpSpPr/>
            <p:nvPr/>
          </p:nvGrpSpPr>
          <p:grpSpPr>
            <a:xfrm>
              <a:off x="5528777" y="5483336"/>
              <a:ext cx="442784" cy="509202"/>
              <a:chOff x="3243801" y="5738284"/>
              <a:chExt cx="442784" cy="509202"/>
            </a:xfrm>
          </p:grpSpPr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5040D60C-9678-4D19-9030-4F49B3301D21}"/>
                  </a:ext>
                </a:extLst>
              </p:cNvPr>
              <p:cNvSpPr/>
              <p:nvPr/>
            </p:nvSpPr>
            <p:spPr bwMode="auto">
              <a:xfrm>
                <a:off x="3243801" y="5738284"/>
                <a:ext cx="442784" cy="509202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CA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669D92F9-2654-4CB7-ADF3-5DD3738DC27C}"/>
                  </a:ext>
                </a:extLst>
              </p:cNvPr>
              <p:cNvSpPr txBox="1"/>
              <p:nvPr/>
            </p:nvSpPr>
            <p:spPr>
              <a:xfrm>
                <a:off x="3308740" y="5808219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algn="ctr">
                  <a:defRPr sz="1800" b="1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5pPr>
                <a:lvl6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6pPr>
                <a:lvl7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7pPr>
                <a:lvl8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8pPr>
                <a:lvl9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9pPr>
              </a:lstStyle>
              <a:p>
                <a:r>
                  <a:rPr lang="en-CA"/>
                  <a:t>3</a:t>
                </a:r>
                <a:endParaRPr lang="fr-CA" dirty="0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7D0D955-0C02-4BAF-B306-4BB8A7635513}"/>
                </a:ext>
              </a:extLst>
            </p:cNvPr>
            <p:cNvSpPr/>
            <p:nvPr/>
          </p:nvSpPr>
          <p:spPr>
            <a:xfrm>
              <a:off x="4425591" y="5064594"/>
              <a:ext cx="1416449" cy="348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Assermenter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les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personnes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élues</a:t>
              </a:r>
              <a:endParaRPr lang="fr-CA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2649B1B5-1ABB-4688-A9D8-82AFD85718D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696496" y="3406166"/>
            <a:ext cx="483577" cy="26354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D9197EB1-7362-4F1A-8D9E-DC81E7F071A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905893" y="3450795"/>
            <a:ext cx="483577" cy="26354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25" name="Légende : encadrée 24">
            <a:extLst>
              <a:ext uri="{FF2B5EF4-FFF2-40B4-BE49-F238E27FC236}">
                <a16:creationId xmlns:a16="http://schemas.microsoft.com/office/drawing/2014/main" id="{DF24E39E-A5A2-4083-A39D-338E5AA7B88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471518" y="4598238"/>
            <a:ext cx="1232707" cy="1508708"/>
          </a:xfrm>
          <a:prstGeom prst="borderCallout1">
            <a:avLst>
              <a:gd name="adj1" fmla="val -5398"/>
              <a:gd name="adj2" fmla="val 49360"/>
              <a:gd name="adj3" fmla="val -29383"/>
              <a:gd name="adj4" fmla="val 49215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91195A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sz="1200" dirty="0">
                <a:solidFill>
                  <a:schemeClr val="tx1"/>
                </a:solidFill>
              </a:rPr>
              <a:t>Regroupe toutes les tâches qui pourraient être effectuées suite au déclenchement des élections.</a:t>
            </a:r>
          </a:p>
        </p:txBody>
      </p:sp>
    </p:spTree>
    <p:extLst>
      <p:ext uri="{BB962C8B-B14F-4D97-AF65-F5344CB8AC3E}">
        <p14:creationId xmlns:p14="http://schemas.microsoft.com/office/powerpoint/2010/main" val="21312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F255408A-22C0-4109-BBBB-DDAF71F7EFA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410691" y="4849091"/>
            <a:ext cx="1233054" cy="3463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DB1649D-C633-4BA3-83AC-8D9B16296D4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Faire vivre les élections dans l’école vous permet :</a:t>
            </a:r>
            <a:endParaRPr lang="fr-CA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F8CABD6-555D-42C4-977C-4A4823018D86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74500" y="2608896"/>
            <a:ext cx="4728974" cy="55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32000" lvl="1" indent="-1440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De faire vivre une expérience de démocratie à tous les élèves de l’école;</a:t>
            </a:r>
          </a:p>
          <a:p>
            <a:pPr marL="432000" lvl="1" indent="-1440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De faire connaître le conseil d’élèves dans l’école;</a:t>
            </a:r>
          </a:p>
          <a:p>
            <a:pPr marL="432000" lvl="1" indent="-1440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D’impliquer l’équipe-école au conseil d’élèves.</a:t>
            </a:r>
            <a:br>
              <a:rPr lang="fr-CA" sz="1600" dirty="0"/>
            </a:br>
            <a:r>
              <a:rPr lang="fr-CA" sz="1600" dirty="0"/>
              <a:t>	</a:t>
            </a:r>
            <a:br>
              <a:rPr lang="fr-CA" sz="1600" dirty="0"/>
            </a:br>
            <a:endParaRPr lang="fr-CA" sz="16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750A1E5-E2CB-4FD5-A1F9-DA6D79F5B00A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6"/>
          <a:srcRect l="55151" r="26818" b="40333"/>
          <a:stretch/>
        </p:blipFill>
        <p:spPr>
          <a:xfrm>
            <a:off x="2244435" y="2236928"/>
            <a:ext cx="1648691" cy="306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3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D326D24E-15AE-4F7D-847D-7CB33E57F36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Certaines écoles ont mis en place des pratiques originales lors des élections :</a:t>
            </a:r>
            <a:br>
              <a:rPr lang="fr-CA" dirty="0"/>
            </a:br>
            <a:endParaRPr lang="fr-CA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FA495664-F8AC-4F54-B649-C7BB05FE5D7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5" y="2747442"/>
            <a:ext cx="6570949" cy="55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32000" lvl="1" indent="-1440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Faire voter l’ensemble des élèves de l’école, même les plus petits;</a:t>
            </a:r>
          </a:p>
          <a:p>
            <a:pPr marL="432000" lvl="1" indent="-1440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Utiliser une application en ligne pour effectuer le vote. Certaines écoles utilisent les applications suivantes :</a:t>
            </a:r>
            <a:br>
              <a:rPr lang="fr-CA" sz="1600" dirty="0"/>
            </a:br>
            <a:r>
              <a:rPr lang="fr-CA" sz="1600" dirty="0"/>
              <a:t>(Google </a:t>
            </a:r>
            <a:r>
              <a:rPr lang="fr-CA" sz="1600" dirty="0" err="1"/>
              <a:t>Form</a:t>
            </a:r>
            <a:r>
              <a:rPr lang="fr-CA" sz="1600" dirty="0"/>
              <a:t>, </a:t>
            </a:r>
            <a:r>
              <a:rPr lang="fr-CA" sz="1600" dirty="0" err="1"/>
              <a:t>Plickers</a:t>
            </a:r>
            <a:r>
              <a:rPr lang="fr-CA" sz="1600" dirty="0"/>
              <a:t>, </a:t>
            </a:r>
            <a:r>
              <a:rPr lang="fr-CA" sz="1600" dirty="0" err="1"/>
              <a:t>Flipgrid</a:t>
            </a:r>
            <a:r>
              <a:rPr lang="fr-CA" sz="1600" dirty="0"/>
              <a:t>, </a:t>
            </a:r>
            <a:r>
              <a:rPr lang="fr-CA" sz="1600" dirty="0" err="1"/>
              <a:t>Padlet</a:t>
            </a:r>
            <a:r>
              <a:rPr lang="fr-CA" sz="1600" dirty="0"/>
              <a:t>).	</a:t>
            </a:r>
            <a:br>
              <a:rPr lang="fr-CA" sz="1600" dirty="0"/>
            </a:br>
            <a:endParaRPr lang="fr-CA" sz="16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104B7F3-5052-4A35-B1DF-F914501B20CC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64848" y="1522633"/>
            <a:ext cx="2938625" cy="307777"/>
          </a:xfrm>
          <a:prstGeom prst="rect">
            <a:avLst/>
          </a:prstGeom>
          <a:solidFill>
            <a:srgbClr val="91195A"/>
          </a:solidFill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</a:rPr>
              <a:t>TRUCS ET ASTUCES DU MILIEU</a:t>
            </a:r>
          </a:p>
        </p:txBody>
      </p:sp>
    </p:spTree>
    <p:extLst>
      <p:ext uri="{BB962C8B-B14F-4D97-AF65-F5344CB8AC3E}">
        <p14:creationId xmlns:p14="http://schemas.microsoft.com/office/powerpoint/2010/main" val="212032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D326D24E-15AE-4F7D-847D-7CB33E57F36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142689" y="1830410"/>
            <a:ext cx="6360785" cy="813037"/>
          </a:xfrm>
        </p:spPr>
        <p:txBody>
          <a:bodyPr/>
          <a:lstStyle/>
          <a:p>
            <a:r>
              <a:rPr lang="fr-CA" dirty="0"/>
              <a:t>Vous avez terminé la leçon 4.2 – Vivre les élections.</a:t>
            </a:r>
            <a:br>
              <a:rPr lang="fr-CA" dirty="0"/>
            </a:br>
            <a:r>
              <a:rPr lang="fr-CA" dirty="0"/>
              <a:t>Consultez les autres leçons du </a:t>
            </a:r>
            <a:r>
              <a:rPr lang="fr-CA" dirty="0">
                <a:solidFill>
                  <a:schemeClr val="tx1"/>
                </a:solidFill>
                <a:hlinkClick r:id="rId6"/>
              </a:rPr>
              <a:t>Module 4 – Organiser les élections dans l’école</a:t>
            </a:r>
            <a:r>
              <a:rPr lang="fr-CA" u="sng" dirty="0">
                <a:solidFill>
                  <a:schemeClr val="tx1"/>
                </a:solidFill>
                <a:hlinkClick r:id="rId6"/>
              </a:rPr>
              <a:t> </a:t>
            </a:r>
            <a:r>
              <a:rPr lang="fr-CA" dirty="0"/>
              <a:t>du site Web de Vox populi pour en apprendre davantage sur le sujet.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4C7794-2317-4BA4-B60E-3485D436C5B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926689" y="2014806"/>
            <a:ext cx="216000" cy="108000"/>
          </a:xfrm>
          <a:prstGeom prst="rect">
            <a:avLst/>
          </a:prstGeom>
          <a:solidFill>
            <a:srgbClr val="91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14629FE-8821-4F62-95A2-D0D27D756DBB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926689" y="3534373"/>
            <a:ext cx="6576785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4.2.1 – Déclencher les élections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4.2.2 – Préparer les personnes candidates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4.2.3 – Traverser la campagne électorale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4.2.4 – Voter le jour des élections </a:t>
            </a:r>
            <a:r>
              <a:rPr lang="fr-CA" sz="1000" dirty="0"/>
              <a:t>(durée ± 5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E2AE8C-9401-4C3E-92E5-18601B47A68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26689" y="2402591"/>
            <a:ext cx="216000" cy="108000"/>
          </a:xfrm>
          <a:prstGeom prst="rect">
            <a:avLst/>
          </a:prstGeom>
          <a:solidFill>
            <a:srgbClr val="91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455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270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9D2960428884B85B8459D9994785A" ma:contentTypeVersion="16" ma:contentTypeDescription="Crée un document." ma:contentTypeScope="" ma:versionID="eb7bb77713cab5e48c3b428ce7dd32c3">
  <xsd:schema xmlns:xsd="http://www.w3.org/2001/XMLSchema" xmlns:xs="http://www.w3.org/2001/XMLSchema" xmlns:p="http://schemas.microsoft.com/office/2006/metadata/properties" xmlns:ns2="5f23f9c8-bac7-42ba-8538-2846167e7cde" xmlns:ns3="4089a433-1ed9-4eb1-90a2-2157aecae93d" targetNamespace="http://schemas.microsoft.com/office/2006/metadata/properties" ma:root="true" ma:fieldsID="a3891b890f8203515b20d28028daa648" ns2:_="" ns3:_="">
    <xsd:import namespace="5f23f9c8-bac7-42ba-8538-2846167e7cde"/>
    <xsd:import namespace="4089a433-1ed9-4eb1-90a2-2157aecae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3f9c8-bac7-42ba-8538-2846167e7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7b8f9ed-6a47-431a-893d-9cdf97823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9a433-1ed9-4eb1-90a2-2157aecae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9030b5-b48c-427a-aebd-f98205b9d845}" ma:internalName="TaxCatchAll" ma:showField="CatchAllData" ma:web="4089a433-1ed9-4eb1-90a2-2157aecae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23f9c8-bac7-42ba-8538-2846167e7cde">
      <Terms xmlns="http://schemas.microsoft.com/office/infopath/2007/PartnerControls"/>
    </lcf76f155ced4ddcb4097134ff3c332f>
    <TaxCatchAll xmlns="4089a433-1ed9-4eb1-90a2-2157aecae93d" xsi:nil="true"/>
    <SharedWithUsers xmlns="4089a433-1ed9-4eb1-90a2-2157aecae93d">
      <UserInfo>
        <DisplayName/>
        <AccountId xsi:nil="true"/>
        <AccountType/>
      </UserInfo>
    </SharedWithUsers>
    <MediaLengthInSeconds xmlns="5f23f9c8-bac7-42ba-8538-2846167e7cde" xsi:nil="true"/>
  </documentManagement>
</p:properties>
</file>

<file path=customXml/itemProps1.xml><?xml version="1.0" encoding="utf-8"?>
<ds:datastoreItem xmlns:ds="http://schemas.openxmlformats.org/officeDocument/2006/customXml" ds:itemID="{2274D110-8263-4C54-B340-2633BE2AAD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2E7799-D740-4B33-A234-7805FD51BD5F}"/>
</file>

<file path=customXml/itemProps3.xml><?xml version="1.0" encoding="utf-8"?>
<ds:datastoreItem xmlns:ds="http://schemas.openxmlformats.org/officeDocument/2006/customXml" ds:itemID="{C97A78C3-88D3-4F22-B236-CD79F4A0223C}">
  <ds:schemaRefs>
    <ds:schemaRef ds:uri="http://schemas.microsoft.com/office/2006/metadata/properties"/>
    <ds:schemaRef ds:uri="http://schemas.microsoft.com/office/infopath/2007/PartnerControls"/>
    <ds:schemaRef ds:uri="cb42c1a8-2351-4f93-ab52-dbe9a46ce7a7"/>
    <ds:schemaRef ds:uri="18125639-ec9c-4d4f-9296-77d5608399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8818</TotalTime>
  <Words>357</Words>
  <Application>Microsoft Office PowerPoint</Application>
  <PresentationFormat>Affichage à l'écran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Calibri</vt:lpstr>
      <vt:lpstr>Times</vt:lpstr>
      <vt:lpstr>Thème Office</vt:lpstr>
      <vt:lpstr>Module 4 Organiser les élections dans l’école</vt:lpstr>
      <vt:lpstr>En tant que personne responsable, vous avez mis beaucoup d’énergie à préparer vos élections, c’est maintenant le moment de les faire vivre dans votre milieu…  Souvenez-vous que le conseil d’élèves c’est l’affaire tous, vous êtes responsable de sa coordination, mais sa réussite repose sur les efforts de toute l’école.</vt:lpstr>
      <vt:lpstr>L’équipe de Vox populi a rassemblé différentes pratiques et vous propose des outils, mais le plus important c’est que vos élections répondent au besoin de votre milieu et que vous soyez à l’aise avec les pratiques que vous intégrez.</vt:lpstr>
      <vt:lpstr>Dans cette leçon, nous traiterons plus en détail de l’étape 2 – Vivre les élections.</vt:lpstr>
      <vt:lpstr>Faire vivre les élections dans l’école vous permet :</vt:lpstr>
      <vt:lpstr>Certaines écoles ont mis en place des pratiques originales lors des élections : </vt:lpstr>
      <vt:lpstr>Vous avez terminé la leçon 4.2 – Vivre les élections. Consultez les autres leçons du Module 4 – Organiser les élections dans l’école du site Web de Vox populi pour en apprendre davantage sur le sujet.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Déterminer la place du conseil d’élèves dans l’école</dc:title>
  <dc:creator>Élyse Bolduc</dc:creator>
  <cp:lastModifiedBy>Catherine Lebossé</cp:lastModifiedBy>
  <cp:revision>257</cp:revision>
  <dcterms:modified xsi:type="dcterms:W3CDTF">2022-07-28T12:38:04Z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0x0101005A69D2960428884B85B8459D9994785A</vt:lpwstr>
  </property>
  <property fmtid="{D5CDD505-2E9C-101B-9397-08002B2CF9AE}" pid="3" name="MediaServiceImageTags">
    <vt:lpwstr/>
  </property>
  <property fmtid="{D5CDD505-2E9C-101B-9397-08002B2CF9AE}" pid="4" name="Order">
    <vt:r8>224200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