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1"/>
  </p:notesMasterIdLst>
  <p:sldIdLst>
    <p:sldId id="274" r:id="rId5"/>
    <p:sldId id="275" r:id="rId6"/>
    <p:sldId id="347" r:id="rId7"/>
    <p:sldId id="349" r:id="rId8"/>
    <p:sldId id="348" r:id="rId9"/>
    <p:sldId id="350" r:id="rId10"/>
    <p:sldId id="351" r:id="rId11"/>
    <p:sldId id="352" r:id="rId12"/>
    <p:sldId id="280" r:id="rId13"/>
    <p:sldId id="354" r:id="rId14"/>
    <p:sldId id="359" r:id="rId15"/>
    <p:sldId id="356" r:id="rId16"/>
    <p:sldId id="357" r:id="rId17"/>
    <p:sldId id="358" r:id="rId18"/>
    <p:sldId id="353" r:id="rId19"/>
    <p:sldId id="335"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7" clrIdx="1">
    <p:extLst>
      <p:ext uri="{19B8F6BF-5375-455C-9EA6-DF929625EA0E}">
        <p15:presenceInfo xmlns:p15="http://schemas.microsoft.com/office/powerpoint/2012/main" userId="S::CLebosse@electionsquebec.qc.ca::ed73c8c4-4b80-4d34-8775-49acab88a2c9" providerId="AD"/>
      </p:ext>
    </p:extLst>
  </p:cmAuthor>
  <p:cmAuthor id="2" name="Frédéric Nadeau" initials="FN" lastIdx="1" clrIdx="2">
    <p:extLst>
      <p:ext uri="{19B8F6BF-5375-455C-9EA6-DF929625EA0E}">
        <p15:presenceInfo xmlns:p15="http://schemas.microsoft.com/office/powerpoint/2012/main" userId="S::fnadeau@electionsquebec.qc.ca::278842bb-fa2e-4c7c-b6be-057cb5f4c218" providerId="AD"/>
      </p:ext>
    </p:extLst>
  </p:cmAuthor>
  <p:cmAuthor id="3" name="Élyse Bolduc" initials="ÉB" lastIdx="2" clrIdx="3">
    <p:extLst>
      <p:ext uri="{19B8F6BF-5375-455C-9EA6-DF929625EA0E}">
        <p15:presenceInfo xmlns:p15="http://schemas.microsoft.com/office/powerpoint/2012/main" userId="S::EBolduc@electionsquebec.qc.ca::ed6222db-4b41-4fc8-8cab-0923c08fa00f" providerId="AD"/>
      </p:ext>
    </p:extLst>
  </p:cmAuthor>
  <p:cmAuthor id="4" name="Élaine Lajoie" initials="ÉL" lastIdx="2" clrIdx="4">
    <p:extLst>
      <p:ext uri="{19B8F6BF-5375-455C-9EA6-DF929625EA0E}">
        <p15:presenceInfo xmlns:p15="http://schemas.microsoft.com/office/powerpoint/2012/main" userId="S::ELajoie@electionsquebec.qc.ca::1ce40b26-d8b2-4248-b96e-5e08603a41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B9"/>
    <a:srgbClr val="CFE1F2"/>
    <a:srgbClr val="A60755"/>
    <a:srgbClr val="91195A"/>
    <a:srgbClr val="00A8B0"/>
    <a:srgbClr val="EFF6FB"/>
    <a:srgbClr val="D4D5D6"/>
    <a:srgbClr val="DFDFE0"/>
    <a:srgbClr val="E1EDF7"/>
    <a:srgbClr val="D1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97237-270D-46DE-99C4-FD8BBB21575F}" v="49" dt="2022-07-28T12:13:45.95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44697237-270D-46DE-99C4-FD8BBB21575F}"/>
    <pc:docChg chg="custSel modSld modMainMaster">
      <pc:chgData name="Catherine Lebossé" userId="ed73c8c4-4b80-4d34-8775-49acab88a2c9" providerId="ADAL" clId="{44697237-270D-46DE-99C4-FD8BBB21575F}" dt="2022-07-28T12:13:59.658" v="12" actId="20577"/>
      <pc:docMkLst>
        <pc:docMk/>
      </pc:docMkLst>
      <pc:sldChg chg="modSp mod">
        <pc:chgData name="Catherine Lebossé" userId="ed73c8c4-4b80-4d34-8775-49acab88a2c9" providerId="ADAL" clId="{44697237-270D-46DE-99C4-FD8BBB21575F}" dt="2022-07-28T12:13:59.658" v="12" actId="20577"/>
        <pc:sldMkLst>
          <pc:docMk/>
          <pc:sldMk cId="1053781828" sldId="274"/>
        </pc:sldMkLst>
        <pc:spChg chg="mod">
          <ac:chgData name="Catherine Lebossé" userId="ed73c8c4-4b80-4d34-8775-49acab88a2c9" providerId="ADAL" clId="{44697237-270D-46DE-99C4-FD8BBB21575F}" dt="2022-07-28T12:13:59.658" v="12" actId="20577"/>
          <ac:spMkLst>
            <pc:docMk/>
            <pc:sldMk cId="1053781828" sldId="274"/>
            <ac:spMk id="4" creationId="{7A6B5E15-7052-4839-8A44-E885F803B11E}"/>
          </ac:spMkLst>
        </pc:spChg>
      </pc:sldChg>
      <pc:sldChg chg="modSp mod">
        <pc:chgData name="Catherine Lebossé" userId="ed73c8c4-4b80-4d34-8775-49acab88a2c9" providerId="ADAL" clId="{44697237-270D-46DE-99C4-FD8BBB21575F}" dt="2022-07-28T12:13:58.323" v="11" actId="20577"/>
        <pc:sldMkLst>
          <pc:docMk/>
          <pc:sldMk cId="3661618492" sldId="351"/>
        </pc:sldMkLst>
        <pc:spChg chg="mod">
          <ac:chgData name="Catherine Lebossé" userId="ed73c8c4-4b80-4d34-8775-49acab88a2c9" providerId="ADAL" clId="{44697237-270D-46DE-99C4-FD8BBB21575F}" dt="2022-07-28T12:13:58.323" v="11" actId="20577"/>
          <ac:spMkLst>
            <pc:docMk/>
            <pc:sldMk cId="3661618492" sldId="351"/>
            <ac:spMk id="2" creationId="{6DB1649D-C633-4BA3-83AC-8D9B16296D4D}"/>
          </ac:spMkLst>
        </pc:spChg>
      </pc:sldChg>
      <pc:sldMasterChg chg="modSldLayout">
        <pc:chgData name="Catherine Lebossé" userId="ed73c8c4-4b80-4d34-8775-49acab88a2c9" providerId="ADAL" clId="{44697237-270D-46DE-99C4-FD8BBB21575F}" dt="2022-07-18T18:52:16.319" v="10" actId="14826"/>
        <pc:sldMasterMkLst>
          <pc:docMk/>
          <pc:sldMasterMk cId="0" sldId="2147483659"/>
        </pc:sldMasterMkLst>
        <pc:sldLayoutChg chg="modSp">
          <pc:chgData name="Catherine Lebossé" userId="ed73c8c4-4b80-4d34-8775-49acab88a2c9" providerId="ADAL" clId="{44697237-270D-46DE-99C4-FD8BBB21575F}" dt="2022-07-18T18:52:16.319" v="10" actId="14826"/>
          <pc:sldLayoutMkLst>
            <pc:docMk/>
            <pc:sldMasterMk cId="0" sldId="2147483659"/>
            <pc:sldLayoutMk cId="3155389374" sldId="2147483664"/>
          </pc:sldLayoutMkLst>
          <pc:picChg chg="mod">
            <ac:chgData name="Catherine Lebossé" userId="ed73c8c4-4b80-4d34-8775-49acab88a2c9" providerId="ADAL" clId="{44697237-270D-46DE-99C4-FD8BBB21575F}" dt="2022-07-18T18:52:16.319" v="10" actId="14826"/>
            <ac:picMkLst>
              <pc:docMk/>
              <pc:sldMasterMk cId="0" sldId="2147483659"/>
              <pc:sldLayoutMk cId="3155389374" sldId="2147483664"/>
              <ac:picMk id="21" creationId="{4BEA2A7E-FD4B-4469-89E5-A13F77D3C870}"/>
            </ac:picMkLst>
          </pc:picChg>
        </pc:sldLayoutChg>
      </pc:sldMasterChg>
    </pc:docChg>
  </pc:docChgLst>
  <pc:docChgLst>
    <pc:chgData name="Élaine Lajoie" userId="1ce40b26-d8b2-4248-b96e-5e08603a415b" providerId="ADAL" clId="{23C2C01E-6427-4CB6-8BE2-7FC17B733E08}"/>
    <pc:docChg chg="undo custSel modSld">
      <pc:chgData name="Élaine Lajoie" userId="1ce40b26-d8b2-4248-b96e-5e08603a415b" providerId="ADAL" clId="{23C2C01E-6427-4CB6-8BE2-7FC17B733E08}" dt="2021-01-18T16:40:38.622" v="801" actId="6549"/>
      <pc:docMkLst>
        <pc:docMk/>
      </pc:docMkLst>
      <pc:sldChg chg="modSp">
        <pc:chgData name="Élaine Lajoie" userId="1ce40b26-d8b2-4248-b96e-5e08603a415b" providerId="ADAL" clId="{23C2C01E-6427-4CB6-8BE2-7FC17B733E08}" dt="2021-01-18T16:26:50.384" v="598" actId="20577"/>
        <pc:sldMkLst>
          <pc:docMk/>
          <pc:sldMk cId="1053781828" sldId="274"/>
        </pc:sldMkLst>
        <pc:spChg chg="mod">
          <ac:chgData name="Élaine Lajoie" userId="1ce40b26-d8b2-4248-b96e-5e08603a415b" providerId="ADAL" clId="{23C2C01E-6427-4CB6-8BE2-7FC17B733E08}" dt="2021-01-18T16:26:50.362" v="597" actId="20577"/>
          <ac:spMkLst>
            <pc:docMk/>
            <pc:sldMk cId="1053781828" sldId="274"/>
            <ac:spMk id="2" creationId="{C59EF7A3-72F9-4AE7-ACAF-7FBBC4762389}"/>
          </ac:spMkLst>
        </pc:spChg>
        <pc:spChg chg="mod">
          <ac:chgData name="Élaine Lajoie" userId="1ce40b26-d8b2-4248-b96e-5e08603a415b" providerId="ADAL" clId="{23C2C01E-6427-4CB6-8BE2-7FC17B733E08}" dt="2021-01-18T16:26:50.384" v="598" actId="20577"/>
          <ac:spMkLst>
            <pc:docMk/>
            <pc:sldMk cId="1053781828" sldId="274"/>
            <ac:spMk id="3" creationId="{9E33D533-1801-4DA7-96EA-0FEF8643B23D}"/>
          </ac:spMkLst>
        </pc:spChg>
      </pc:sldChg>
      <pc:sldChg chg="modSp addCm modCm">
        <pc:chgData name="Élaine Lajoie" userId="1ce40b26-d8b2-4248-b96e-5e08603a415b" providerId="ADAL" clId="{23C2C01E-6427-4CB6-8BE2-7FC17B733E08}" dt="2021-01-18T16:12:05.412" v="6" actId="6549"/>
        <pc:sldMkLst>
          <pc:docMk/>
          <pc:sldMk cId="907369687" sldId="275"/>
        </pc:sldMkLst>
        <pc:spChg chg="mod">
          <ac:chgData name="Élaine Lajoie" userId="1ce40b26-d8b2-4248-b96e-5e08603a415b" providerId="ADAL" clId="{23C2C01E-6427-4CB6-8BE2-7FC17B733E08}" dt="2021-01-18T16:11:56.217" v="4" actId="20577"/>
          <ac:spMkLst>
            <pc:docMk/>
            <pc:sldMk cId="907369687" sldId="275"/>
            <ac:spMk id="2" creationId="{0A2A5978-5CA5-4EC4-AAAC-C4AAC1B60C1A}"/>
          </ac:spMkLst>
        </pc:spChg>
        <pc:spChg chg="mod">
          <ac:chgData name="Élaine Lajoie" userId="1ce40b26-d8b2-4248-b96e-5e08603a415b" providerId="ADAL" clId="{23C2C01E-6427-4CB6-8BE2-7FC17B733E08}" dt="2021-01-18T16:12:01.601" v="5" actId="6549"/>
          <ac:spMkLst>
            <pc:docMk/>
            <pc:sldMk cId="907369687" sldId="275"/>
            <ac:spMk id="9" creationId="{7081E78C-98AF-4465-965B-93E67AE68998}"/>
          </ac:spMkLst>
        </pc:spChg>
        <pc:spChg chg="mod">
          <ac:chgData name="Élaine Lajoie" userId="1ce40b26-d8b2-4248-b96e-5e08603a415b" providerId="ADAL" clId="{23C2C01E-6427-4CB6-8BE2-7FC17B733E08}" dt="2021-01-18T16:12:05.412" v="6" actId="6549"/>
          <ac:spMkLst>
            <pc:docMk/>
            <pc:sldMk cId="907369687" sldId="275"/>
            <ac:spMk id="10" creationId="{5E8559D1-7139-4609-B284-571D8A6B2621}"/>
          </ac:spMkLst>
        </pc:spChg>
      </pc:sldChg>
      <pc:sldChg chg="modSp">
        <pc:chgData name="Élaine Lajoie" userId="1ce40b26-d8b2-4248-b96e-5e08603a415b" providerId="ADAL" clId="{23C2C01E-6427-4CB6-8BE2-7FC17B733E08}" dt="2021-01-18T16:26:46.854" v="596" actId="20577"/>
        <pc:sldMkLst>
          <pc:docMk/>
          <pc:sldMk cId="1250936297" sldId="280"/>
        </pc:sldMkLst>
        <pc:spChg chg="mod">
          <ac:chgData name="Élaine Lajoie" userId="1ce40b26-d8b2-4248-b96e-5e08603a415b" providerId="ADAL" clId="{23C2C01E-6427-4CB6-8BE2-7FC17B733E08}" dt="2021-01-18T16:26:46.854" v="596" actId="20577"/>
          <ac:spMkLst>
            <pc:docMk/>
            <pc:sldMk cId="1250936297" sldId="280"/>
            <ac:spMk id="2" creationId="{6DB1649D-C633-4BA3-83AC-8D9B16296D4D}"/>
          </ac:spMkLst>
        </pc:spChg>
      </pc:sldChg>
      <pc:sldChg chg="modSp">
        <pc:chgData name="Élaine Lajoie" userId="1ce40b26-d8b2-4248-b96e-5e08603a415b" providerId="ADAL" clId="{23C2C01E-6427-4CB6-8BE2-7FC17B733E08}" dt="2021-01-18T16:12:27.980" v="7" actId="6549"/>
        <pc:sldMkLst>
          <pc:docMk/>
          <pc:sldMk cId="3681247136" sldId="347"/>
        </pc:sldMkLst>
        <pc:spChg chg="mod">
          <ac:chgData name="Élaine Lajoie" userId="1ce40b26-d8b2-4248-b96e-5e08603a415b" providerId="ADAL" clId="{23C2C01E-6427-4CB6-8BE2-7FC17B733E08}" dt="2021-01-18T16:12:27.980" v="7" actId="6549"/>
          <ac:spMkLst>
            <pc:docMk/>
            <pc:sldMk cId="3681247136" sldId="347"/>
            <ac:spMk id="2" creationId="{6DB1649D-C633-4BA3-83AC-8D9B16296D4D}"/>
          </ac:spMkLst>
        </pc:spChg>
      </pc:sldChg>
      <pc:sldChg chg="modSp">
        <pc:chgData name="Élaine Lajoie" userId="1ce40b26-d8b2-4248-b96e-5e08603a415b" providerId="ADAL" clId="{23C2C01E-6427-4CB6-8BE2-7FC17B733E08}" dt="2021-01-18T16:14:03.565" v="92" actId="6549"/>
        <pc:sldMkLst>
          <pc:docMk/>
          <pc:sldMk cId="3846047699" sldId="348"/>
        </pc:sldMkLst>
        <pc:spChg chg="mod">
          <ac:chgData name="Élaine Lajoie" userId="1ce40b26-d8b2-4248-b96e-5e08603a415b" providerId="ADAL" clId="{23C2C01E-6427-4CB6-8BE2-7FC17B733E08}" dt="2021-01-18T16:14:03.565" v="92" actId="6549"/>
          <ac:spMkLst>
            <pc:docMk/>
            <pc:sldMk cId="3846047699" sldId="348"/>
            <ac:spMk id="2" creationId="{6DB1649D-C633-4BA3-83AC-8D9B16296D4D}"/>
          </ac:spMkLst>
        </pc:spChg>
      </pc:sldChg>
      <pc:sldChg chg="modSp">
        <pc:chgData name="Élaine Lajoie" userId="1ce40b26-d8b2-4248-b96e-5e08603a415b" providerId="ADAL" clId="{23C2C01E-6427-4CB6-8BE2-7FC17B733E08}" dt="2021-01-18T16:28:23.210" v="640" actId="20577"/>
        <pc:sldMkLst>
          <pc:docMk/>
          <pc:sldMk cId="3285536064" sldId="349"/>
        </pc:sldMkLst>
        <pc:spChg chg="mod">
          <ac:chgData name="Élaine Lajoie" userId="1ce40b26-d8b2-4248-b96e-5e08603a415b" providerId="ADAL" clId="{23C2C01E-6427-4CB6-8BE2-7FC17B733E08}" dt="2021-01-18T16:27:50.155" v="613" actId="20577"/>
          <ac:spMkLst>
            <pc:docMk/>
            <pc:sldMk cId="3285536064" sldId="349"/>
            <ac:spMk id="2" creationId="{6DB1649D-C633-4BA3-83AC-8D9B16296D4D}"/>
          </ac:spMkLst>
        </pc:spChg>
        <pc:spChg chg="mod">
          <ac:chgData name="Élaine Lajoie" userId="1ce40b26-d8b2-4248-b96e-5e08603a415b" providerId="ADAL" clId="{23C2C01E-6427-4CB6-8BE2-7FC17B733E08}" dt="2021-01-18T16:28:23.210" v="640" actId="20577"/>
          <ac:spMkLst>
            <pc:docMk/>
            <pc:sldMk cId="3285536064" sldId="349"/>
            <ac:spMk id="9" creationId="{BD76ECF6-6F3D-45E3-B6C1-9C3C95A2F99E}"/>
          </ac:spMkLst>
        </pc:spChg>
      </pc:sldChg>
      <pc:sldChg chg="modSp">
        <pc:chgData name="Élaine Lajoie" userId="1ce40b26-d8b2-4248-b96e-5e08603a415b" providerId="ADAL" clId="{23C2C01E-6427-4CB6-8BE2-7FC17B733E08}" dt="2021-01-18T16:26:23.948" v="591" actId="20577"/>
        <pc:sldMkLst>
          <pc:docMk/>
          <pc:sldMk cId="2322914238" sldId="350"/>
        </pc:sldMkLst>
        <pc:spChg chg="mod">
          <ac:chgData name="Élaine Lajoie" userId="1ce40b26-d8b2-4248-b96e-5e08603a415b" providerId="ADAL" clId="{23C2C01E-6427-4CB6-8BE2-7FC17B733E08}" dt="2021-01-18T16:26:23.948" v="591" actId="20577"/>
          <ac:spMkLst>
            <pc:docMk/>
            <pc:sldMk cId="2322914238" sldId="350"/>
            <ac:spMk id="2" creationId="{6DB1649D-C633-4BA3-83AC-8D9B16296D4D}"/>
          </ac:spMkLst>
        </pc:spChg>
        <pc:spChg chg="mod">
          <ac:chgData name="Élaine Lajoie" userId="1ce40b26-d8b2-4248-b96e-5e08603a415b" providerId="ADAL" clId="{23C2C01E-6427-4CB6-8BE2-7FC17B733E08}" dt="2021-01-18T16:14:41.380" v="125" actId="6549"/>
          <ac:spMkLst>
            <pc:docMk/>
            <pc:sldMk cId="2322914238" sldId="350"/>
            <ac:spMk id="3" creationId="{04D022B2-0ED6-4A1D-9DF7-96418F10381F}"/>
          </ac:spMkLst>
        </pc:spChg>
      </pc:sldChg>
      <pc:sldChg chg="modSp">
        <pc:chgData name="Élaine Lajoie" userId="1ce40b26-d8b2-4248-b96e-5e08603a415b" providerId="ADAL" clId="{23C2C01E-6427-4CB6-8BE2-7FC17B733E08}" dt="2021-01-18T16:30:36.230" v="692" actId="20577"/>
        <pc:sldMkLst>
          <pc:docMk/>
          <pc:sldMk cId="3661618492" sldId="351"/>
        </pc:sldMkLst>
        <pc:spChg chg="mod">
          <ac:chgData name="Élaine Lajoie" userId="1ce40b26-d8b2-4248-b96e-5e08603a415b" providerId="ADAL" clId="{23C2C01E-6427-4CB6-8BE2-7FC17B733E08}" dt="2021-01-18T16:30:36.230" v="692" actId="20577"/>
          <ac:spMkLst>
            <pc:docMk/>
            <pc:sldMk cId="3661618492" sldId="351"/>
            <ac:spMk id="2" creationId="{6DB1649D-C633-4BA3-83AC-8D9B16296D4D}"/>
          </ac:spMkLst>
        </pc:spChg>
        <pc:picChg chg="mod">
          <ac:chgData name="Élaine Lajoie" userId="1ce40b26-d8b2-4248-b96e-5e08603a415b" providerId="ADAL" clId="{23C2C01E-6427-4CB6-8BE2-7FC17B733E08}" dt="2021-01-18T16:30:22.760" v="691" actId="1076"/>
          <ac:picMkLst>
            <pc:docMk/>
            <pc:sldMk cId="3661618492" sldId="351"/>
            <ac:picMk id="4" creationId="{C003D0D6-B39F-4E09-9E1F-013C8B509398}"/>
          </ac:picMkLst>
        </pc:picChg>
      </pc:sldChg>
      <pc:sldChg chg="modSp">
        <pc:chgData name="Élaine Lajoie" userId="1ce40b26-d8b2-4248-b96e-5e08603a415b" providerId="ADAL" clId="{23C2C01E-6427-4CB6-8BE2-7FC17B733E08}" dt="2021-01-18T16:31:19.248" v="720" actId="20577"/>
        <pc:sldMkLst>
          <pc:docMk/>
          <pc:sldMk cId="2218594296" sldId="352"/>
        </pc:sldMkLst>
        <pc:spChg chg="mod">
          <ac:chgData name="Élaine Lajoie" userId="1ce40b26-d8b2-4248-b96e-5e08603a415b" providerId="ADAL" clId="{23C2C01E-6427-4CB6-8BE2-7FC17B733E08}" dt="2021-01-18T16:30:59.505" v="693" actId="20577"/>
          <ac:spMkLst>
            <pc:docMk/>
            <pc:sldMk cId="2218594296" sldId="352"/>
            <ac:spMk id="2" creationId="{6DB1649D-C633-4BA3-83AC-8D9B16296D4D}"/>
          </ac:spMkLst>
        </pc:spChg>
        <pc:spChg chg="mod">
          <ac:chgData name="Élaine Lajoie" userId="1ce40b26-d8b2-4248-b96e-5e08603a415b" providerId="ADAL" clId="{23C2C01E-6427-4CB6-8BE2-7FC17B733E08}" dt="2021-01-18T16:31:19.248" v="720" actId="20577"/>
          <ac:spMkLst>
            <pc:docMk/>
            <pc:sldMk cId="2218594296" sldId="352"/>
            <ac:spMk id="4" creationId="{7610FFB5-E2DC-476D-911E-1A6DC78F9B2C}"/>
          </ac:spMkLst>
        </pc:spChg>
        <pc:spChg chg="mod">
          <ac:chgData name="Élaine Lajoie" userId="1ce40b26-d8b2-4248-b96e-5e08603a415b" providerId="ADAL" clId="{23C2C01E-6427-4CB6-8BE2-7FC17B733E08}" dt="2021-01-18T16:17:58.699" v="280" actId="20577"/>
          <ac:spMkLst>
            <pc:docMk/>
            <pc:sldMk cId="2218594296" sldId="352"/>
            <ac:spMk id="5" creationId="{B273D279-3B72-4FCC-AE3D-4C5777CA73FA}"/>
          </ac:spMkLst>
        </pc:spChg>
      </pc:sldChg>
      <pc:sldChg chg="modSp">
        <pc:chgData name="Élaine Lajoie" userId="1ce40b26-d8b2-4248-b96e-5e08603a415b" providerId="ADAL" clId="{23C2C01E-6427-4CB6-8BE2-7FC17B733E08}" dt="2021-01-18T16:26:50.450" v="599" actId="20577"/>
        <pc:sldMkLst>
          <pc:docMk/>
          <pc:sldMk cId="3822726029" sldId="353"/>
        </pc:sldMkLst>
        <pc:spChg chg="mod">
          <ac:chgData name="Élaine Lajoie" userId="1ce40b26-d8b2-4248-b96e-5e08603a415b" providerId="ADAL" clId="{23C2C01E-6427-4CB6-8BE2-7FC17B733E08}" dt="2021-01-18T16:26:50.450" v="599" actId="20577"/>
          <ac:spMkLst>
            <pc:docMk/>
            <pc:sldMk cId="3822726029" sldId="353"/>
            <ac:spMk id="2" creationId="{6DB1649D-C633-4BA3-83AC-8D9B16296D4D}"/>
          </ac:spMkLst>
        </pc:spChg>
        <pc:spChg chg="mod">
          <ac:chgData name="Élaine Lajoie" userId="1ce40b26-d8b2-4248-b96e-5e08603a415b" providerId="ADAL" clId="{23C2C01E-6427-4CB6-8BE2-7FC17B733E08}" dt="2021-01-18T16:26:44.313" v="593" actId="20577"/>
          <ac:spMkLst>
            <pc:docMk/>
            <pc:sldMk cId="3822726029" sldId="353"/>
            <ac:spMk id="6" creationId="{5F38FD23-CFDB-4A52-8C4E-6B11C45E0548}"/>
          </ac:spMkLst>
        </pc:spChg>
        <pc:spChg chg="mod">
          <ac:chgData name="Élaine Lajoie" userId="1ce40b26-d8b2-4248-b96e-5e08603a415b" providerId="ADAL" clId="{23C2C01E-6427-4CB6-8BE2-7FC17B733E08}" dt="2021-01-18T16:26:44.341" v="594" actId="20577"/>
          <ac:spMkLst>
            <pc:docMk/>
            <pc:sldMk cId="3822726029" sldId="353"/>
            <ac:spMk id="7" creationId="{6DCD3B32-E77B-4B36-8701-FF328CA6ED0B}"/>
          </ac:spMkLst>
        </pc:spChg>
        <pc:spChg chg="mod">
          <ac:chgData name="Élaine Lajoie" userId="1ce40b26-d8b2-4248-b96e-5e08603a415b" providerId="ADAL" clId="{23C2C01E-6427-4CB6-8BE2-7FC17B733E08}" dt="2021-01-18T16:26:44.380" v="595" actId="20577"/>
          <ac:spMkLst>
            <pc:docMk/>
            <pc:sldMk cId="3822726029" sldId="353"/>
            <ac:spMk id="8" creationId="{F65B4CA6-74C8-4DAC-9595-1009778FFC39}"/>
          </ac:spMkLst>
        </pc:spChg>
      </pc:sldChg>
      <pc:sldChg chg="modSp">
        <pc:chgData name="Élaine Lajoie" userId="1ce40b26-d8b2-4248-b96e-5e08603a415b" providerId="ADAL" clId="{23C2C01E-6427-4CB6-8BE2-7FC17B733E08}" dt="2021-01-18T16:34:47.361" v="729" actId="20577"/>
        <pc:sldMkLst>
          <pc:docMk/>
          <pc:sldMk cId="1971156828" sldId="354"/>
        </pc:sldMkLst>
        <pc:spChg chg="mod">
          <ac:chgData name="Élaine Lajoie" userId="1ce40b26-d8b2-4248-b96e-5e08603a415b" providerId="ADAL" clId="{23C2C01E-6427-4CB6-8BE2-7FC17B733E08}" dt="2021-01-18T16:34:47.361" v="729" actId="20577"/>
          <ac:spMkLst>
            <pc:docMk/>
            <pc:sldMk cId="1971156828" sldId="354"/>
            <ac:spMk id="2" creationId="{6DB1649D-C633-4BA3-83AC-8D9B16296D4D}"/>
          </ac:spMkLst>
        </pc:spChg>
        <pc:spChg chg="mod">
          <ac:chgData name="Élaine Lajoie" userId="1ce40b26-d8b2-4248-b96e-5e08603a415b" providerId="ADAL" clId="{23C2C01E-6427-4CB6-8BE2-7FC17B733E08}" dt="2021-01-18T16:25:47.377" v="588" actId="20577"/>
          <ac:spMkLst>
            <pc:docMk/>
            <pc:sldMk cId="1971156828" sldId="354"/>
            <ac:spMk id="6" creationId="{7557B401-5B96-4454-B0BA-AE539AE092C1}"/>
          </ac:spMkLst>
        </pc:spChg>
      </pc:sldChg>
      <pc:sldChg chg="modSp">
        <pc:chgData name="Élaine Lajoie" userId="1ce40b26-d8b2-4248-b96e-5e08603a415b" providerId="ADAL" clId="{23C2C01E-6427-4CB6-8BE2-7FC17B733E08}" dt="2021-01-18T16:20:52.156" v="362" actId="20577"/>
        <pc:sldMkLst>
          <pc:docMk/>
          <pc:sldMk cId="1985827535" sldId="356"/>
        </pc:sldMkLst>
        <pc:spChg chg="mod">
          <ac:chgData name="Élaine Lajoie" userId="1ce40b26-d8b2-4248-b96e-5e08603a415b" providerId="ADAL" clId="{23C2C01E-6427-4CB6-8BE2-7FC17B733E08}" dt="2021-01-18T16:20:18.885" v="340" actId="20577"/>
          <ac:spMkLst>
            <pc:docMk/>
            <pc:sldMk cId="1985827535" sldId="356"/>
            <ac:spMk id="2" creationId="{6DB1649D-C633-4BA3-83AC-8D9B16296D4D}"/>
          </ac:spMkLst>
        </pc:spChg>
        <pc:spChg chg="mod">
          <ac:chgData name="Élaine Lajoie" userId="1ce40b26-d8b2-4248-b96e-5e08603a415b" providerId="ADAL" clId="{23C2C01E-6427-4CB6-8BE2-7FC17B733E08}" dt="2021-01-18T16:20:52.156" v="362" actId="20577"/>
          <ac:spMkLst>
            <pc:docMk/>
            <pc:sldMk cId="1985827535" sldId="356"/>
            <ac:spMk id="6" creationId="{7557B401-5B96-4454-B0BA-AE539AE092C1}"/>
          </ac:spMkLst>
        </pc:spChg>
      </pc:sldChg>
      <pc:sldChg chg="modSp">
        <pc:chgData name="Élaine Lajoie" userId="1ce40b26-d8b2-4248-b96e-5e08603a415b" providerId="ADAL" clId="{23C2C01E-6427-4CB6-8BE2-7FC17B733E08}" dt="2021-01-18T16:36:02.105" v="774" actId="20577"/>
        <pc:sldMkLst>
          <pc:docMk/>
          <pc:sldMk cId="2768171324" sldId="357"/>
        </pc:sldMkLst>
        <pc:spChg chg="mod">
          <ac:chgData name="Élaine Lajoie" userId="1ce40b26-d8b2-4248-b96e-5e08603a415b" providerId="ADAL" clId="{23C2C01E-6427-4CB6-8BE2-7FC17B733E08}" dt="2021-01-18T16:21:03.877" v="364" actId="20577"/>
          <ac:spMkLst>
            <pc:docMk/>
            <pc:sldMk cId="2768171324" sldId="357"/>
            <ac:spMk id="2" creationId="{6DB1649D-C633-4BA3-83AC-8D9B16296D4D}"/>
          </ac:spMkLst>
        </pc:spChg>
        <pc:spChg chg="mod">
          <ac:chgData name="Élaine Lajoie" userId="1ce40b26-d8b2-4248-b96e-5e08603a415b" providerId="ADAL" clId="{23C2C01E-6427-4CB6-8BE2-7FC17B733E08}" dt="2021-01-18T16:36:02.105" v="774" actId="20577"/>
          <ac:spMkLst>
            <pc:docMk/>
            <pc:sldMk cId="2768171324" sldId="357"/>
            <ac:spMk id="6" creationId="{7557B401-5B96-4454-B0BA-AE539AE092C1}"/>
          </ac:spMkLst>
        </pc:spChg>
      </pc:sldChg>
      <pc:sldChg chg="modSp">
        <pc:chgData name="Élaine Lajoie" userId="1ce40b26-d8b2-4248-b96e-5e08603a415b" providerId="ADAL" clId="{23C2C01E-6427-4CB6-8BE2-7FC17B733E08}" dt="2021-01-18T16:40:38.622" v="801" actId="6549"/>
        <pc:sldMkLst>
          <pc:docMk/>
          <pc:sldMk cId="534810396" sldId="358"/>
        </pc:sldMkLst>
        <pc:spChg chg="mod">
          <ac:chgData name="Élaine Lajoie" userId="1ce40b26-d8b2-4248-b96e-5e08603a415b" providerId="ADAL" clId="{23C2C01E-6427-4CB6-8BE2-7FC17B733E08}" dt="2021-01-18T16:21:35.156" v="401" actId="6549"/>
          <ac:spMkLst>
            <pc:docMk/>
            <pc:sldMk cId="534810396" sldId="358"/>
            <ac:spMk id="2" creationId="{6DB1649D-C633-4BA3-83AC-8D9B16296D4D}"/>
          </ac:spMkLst>
        </pc:spChg>
        <pc:spChg chg="mod">
          <ac:chgData name="Élaine Lajoie" userId="1ce40b26-d8b2-4248-b96e-5e08603a415b" providerId="ADAL" clId="{23C2C01E-6427-4CB6-8BE2-7FC17B733E08}" dt="2021-01-18T16:40:38.622" v="801" actId="6549"/>
          <ac:spMkLst>
            <pc:docMk/>
            <pc:sldMk cId="534810396" sldId="358"/>
            <ac:spMk id="4" creationId="{1E9FDE8C-B333-41AA-BC77-D2B749C19584}"/>
          </ac:spMkLst>
        </pc:spChg>
        <pc:spChg chg="mod">
          <ac:chgData name="Élaine Lajoie" userId="1ce40b26-d8b2-4248-b96e-5e08603a415b" providerId="ADAL" clId="{23C2C01E-6427-4CB6-8BE2-7FC17B733E08}" dt="2021-01-18T16:40:06.731" v="776" actId="20577"/>
          <ac:spMkLst>
            <pc:docMk/>
            <pc:sldMk cId="534810396" sldId="358"/>
            <ac:spMk id="5" creationId="{D1880536-E97C-4312-A696-2B1168186B95}"/>
          </ac:spMkLst>
        </pc:spChg>
      </pc:sldChg>
      <pc:sldChg chg="modSp">
        <pc:chgData name="Élaine Lajoie" userId="1ce40b26-d8b2-4248-b96e-5e08603a415b" providerId="ADAL" clId="{23C2C01E-6427-4CB6-8BE2-7FC17B733E08}" dt="2021-01-18T16:35:29.986" v="765" actId="20577"/>
        <pc:sldMkLst>
          <pc:docMk/>
          <pc:sldMk cId="3979624701" sldId="359"/>
        </pc:sldMkLst>
        <pc:spChg chg="mod">
          <ac:chgData name="Élaine Lajoie" userId="1ce40b26-d8b2-4248-b96e-5e08603a415b" providerId="ADAL" clId="{23C2C01E-6427-4CB6-8BE2-7FC17B733E08}" dt="2021-01-18T16:35:29.986" v="765" actId="20577"/>
          <ac:spMkLst>
            <pc:docMk/>
            <pc:sldMk cId="3979624701" sldId="359"/>
            <ac:spMk id="2" creationId="{6DB1649D-C633-4BA3-83AC-8D9B16296D4D}"/>
          </ac:spMkLst>
        </pc:spChg>
      </pc:sldChg>
    </pc:docChg>
  </pc:docChgLst>
  <pc:docChgLst>
    <pc:chgData name="Catherine Lebossé" userId="S::clebosse@electionsquebec.qc.ca::ed73c8c4-4b80-4d34-8775-49acab88a2c9" providerId="AD" clId="Web-{C36DE3BB-8F0E-A235-C39A-76D0C533A7D6}"/>
    <pc:docChg chg="modSld">
      <pc:chgData name="Catherine Lebossé" userId="S::clebosse@electionsquebec.qc.ca::ed73c8c4-4b80-4d34-8775-49acab88a2c9" providerId="AD" clId="Web-{C36DE3BB-8F0E-A235-C39A-76D0C533A7D6}" dt="2021-01-12T18:19:50.946" v="249" actId="20577"/>
      <pc:docMkLst>
        <pc:docMk/>
      </pc:docMkLst>
      <pc:sldChg chg="modSp">
        <pc:chgData name="Catherine Lebossé" userId="S::clebosse@electionsquebec.qc.ca::ed73c8c4-4b80-4d34-8775-49acab88a2c9" providerId="AD" clId="Web-{C36DE3BB-8F0E-A235-C39A-76D0C533A7D6}" dt="2021-01-12T18:19:50.946" v="249" actId="20577"/>
        <pc:sldMkLst>
          <pc:docMk/>
          <pc:sldMk cId="540298024" sldId="355"/>
        </pc:sldMkLst>
        <pc:spChg chg="mod">
          <ac:chgData name="Catherine Lebossé" userId="S::clebosse@electionsquebec.qc.ca::ed73c8c4-4b80-4d34-8775-49acab88a2c9" providerId="AD" clId="Web-{C36DE3BB-8F0E-A235-C39A-76D0C533A7D6}" dt="2021-01-12T18:19:50.946" v="249" actId="20577"/>
          <ac:spMkLst>
            <pc:docMk/>
            <pc:sldMk cId="540298024" sldId="355"/>
            <ac:spMk id="4" creationId="{DAA6C994-F5E2-4365-9A1B-3A9AA84FC7DD}"/>
          </ac:spMkLst>
        </pc:spChg>
      </pc:sldChg>
    </pc:docChg>
  </pc:docChgLst>
  <pc:docChgLst>
    <pc:chgData name="Catherine Lebossé" userId="ed73c8c4-4b80-4d34-8775-49acab88a2c9" providerId="ADAL" clId="{CB271E4E-6913-4875-8180-A121EF9325F1}"/>
    <pc:docChg chg="undo custSel modSld">
      <pc:chgData name="Catherine Lebossé" userId="ed73c8c4-4b80-4d34-8775-49acab88a2c9" providerId="ADAL" clId="{CB271E4E-6913-4875-8180-A121EF9325F1}" dt="2021-01-12T15:05:34.914" v="1077" actId="20577"/>
      <pc:docMkLst>
        <pc:docMk/>
      </pc:docMkLst>
      <pc:sldChg chg="modSp addCm modCm">
        <pc:chgData name="Catherine Lebossé" userId="ed73c8c4-4b80-4d34-8775-49acab88a2c9" providerId="ADAL" clId="{CB271E4E-6913-4875-8180-A121EF9325F1}" dt="2021-01-08T21:00:06.431" v="85"/>
        <pc:sldMkLst>
          <pc:docMk/>
          <pc:sldMk cId="1053781828" sldId="274"/>
        </pc:sldMkLst>
        <pc:spChg chg="mod">
          <ac:chgData name="Catherine Lebossé" userId="ed73c8c4-4b80-4d34-8775-49acab88a2c9" providerId="ADAL" clId="{CB271E4E-6913-4875-8180-A121EF9325F1}" dt="2021-01-08T15:04:26.403" v="2" actId="20577"/>
          <ac:spMkLst>
            <pc:docMk/>
            <pc:sldMk cId="1053781828" sldId="274"/>
            <ac:spMk id="2" creationId="{C59EF7A3-72F9-4AE7-ACAF-7FBBC4762389}"/>
          </ac:spMkLst>
        </pc:spChg>
        <pc:spChg chg="mod">
          <ac:chgData name="Catherine Lebossé" userId="ed73c8c4-4b80-4d34-8775-49acab88a2c9" providerId="ADAL" clId="{CB271E4E-6913-4875-8180-A121EF9325F1}" dt="2021-01-08T15:04:35.668" v="4" actId="14100"/>
          <ac:spMkLst>
            <pc:docMk/>
            <pc:sldMk cId="1053781828" sldId="274"/>
            <ac:spMk id="3" creationId="{9E33D533-1801-4DA7-96EA-0FEF8643B23D}"/>
          </ac:spMkLst>
        </pc:spChg>
      </pc:sldChg>
      <pc:sldChg chg="modSp">
        <pc:chgData name="Catherine Lebossé" userId="ed73c8c4-4b80-4d34-8775-49acab88a2c9" providerId="ADAL" clId="{CB271E4E-6913-4875-8180-A121EF9325F1}" dt="2021-01-08T15:06:46.156" v="10" actId="20577"/>
        <pc:sldMkLst>
          <pc:docMk/>
          <pc:sldMk cId="907369687" sldId="275"/>
        </pc:sldMkLst>
        <pc:spChg chg="mod">
          <ac:chgData name="Catherine Lebossé" userId="ed73c8c4-4b80-4d34-8775-49acab88a2c9" providerId="ADAL" clId="{CB271E4E-6913-4875-8180-A121EF9325F1}" dt="2021-01-08T15:05:34.428" v="7" actId="20577"/>
          <ac:spMkLst>
            <pc:docMk/>
            <pc:sldMk cId="907369687" sldId="275"/>
            <ac:spMk id="2" creationId="{0A2A5978-5CA5-4EC4-AAAC-C4AAC1B60C1A}"/>
          </ac:spMkLst>
        </pc:spChg>
        <pc:spChg chg="mod">
          <ac:chgData name="Catherine Lebossé" userId="ed73c8c4-4b80-4d34-8775-49acab88a2c9" providerId="ADAL" clId="{CB271E4E-6913-4875-8180-A121EF9325F1}" dt="2021-01-08T15:06:21.516" v="8" actId="20577"/>
          <ac:spMkLst>
            <pc:docMk/>
            <pc:sldMk cId="907369687" sldId="275"/>
            <ac:spMk id="5" creationId="{854941AB-096C-40CF-AA88-53896B1F053C}"/>
          </ac:spMkLst>
        </pc:spChg>
        <pc:spChg chg="mod">
          <ac:chgData name="Catherine Lebossé" userId="ed73c8c4-4b80-4d34-8775-49acab88a2c9" providerId="ADAL" clId="{CB271E4E-6913-4875-8180-A121EF9325F1}" dt="2021-01-08T15:06:46.156" v="10" actId="20577"/>
          <ac:spMkLst>
            <pc:docMk/>
            <pc:sldMk cId="907369687" sldId="275"/>
            <ac:spMk id="10" creationId="{5E8559D1-7139-4609-B284-571D8A6B2621}"/>
          </ac:spMkLst>
        </pc:spChg>
      </pc:sldChg>
      <pc:sldChg chg="addCm modCm">
        <pc:chgData name="Catherine Lebossé" userId="ed73c8c4-4b80-4d34-8775-49acab88a2c9" providerId="ADAL" clId="{CB271E4E-6913-4875-8180-A121EF9325F1}" dt="2021-01-08T15:40:50.417" v="68"/>
        <pc:sldMkLst>
          <pc:docMk/>
          <pc:sldMk cId="1250936297" sldId="280"/>
        </pc:sldMkLst>
      </pc:sldChg>
      <pc:sldChg chg="modSp addCm modCm">
        <pc:chgData name="Catherine Lebossé" userId="ed73c8c4-4b80-4d34-8775-49acab88a2c9" providerId="ADAL" clId="{CB271E4E-6913-4875-8180-A121EF9325F1}" dt="2021-01-08T15:10:39.247" v="14"/>
        <pc:sldMkLst>
          <pc:docMk/>
          <pc:sldMk cId="3846047699" sldId="348"/>
        </pc:sldMkLst>
        <pc:spChg chg="mod">
          <ac:chgData name="Catherine Lebossé" userId="ed73c8c4-4b80-4d34-8775-49acab88a2c9" providerId="ADAL" clId="{CB271E4E-6913-4875-8180-A121EF9325F1}" dt="2021-01-08T15:10:04.300" v="12" actId="14100"/>
          <ac:spMkLst>
            <pc:docMk/>
            <pc:sldMk cId="3846047699" sldId="348"/>
            <ac:spMk id="2" creationId="{6DB1649D-C633-4BA3-83AC-8D9B16296D4D}"/>
          </ac:spMkLst>
        </pc:spChg>
      </pc:sldChg>
      <pc:sldChg chg="addCm delCm modCm">
        <pc:chgData name="Catherine Lebossé" userId="ed73c8c4-4b80-4d34-8775-49acab88a2c9" providerId="ADAL" clId="{CB271E4E-6913-4875-8180-A121EF9325F1}" dt="2021-01-08T15:15:06.882" v="19"/>
        <pc:sldMkLst>
          <pc:docMk/>
          <pc:sldMk cId="2322914238" sldId="350"/>
        </pc:sldMkLst>
      </pc:sldChg>
      <pc:sldChg chg="addSp delSp modSp addCm modCm">
        <pc:chgData name="Catherine Lebossé" userId="ed73c8c4-4b80-4d34-8775-49acab88a2c9" providerId="ADAL" clId="{CB271E4E-6913-4875-8180-A121EF9325F1}" dt="2021-01-08T15:32:29.663" v="61"/>
        <pc:sldMkLst>
          <pc:docMk/>
          <pc:sldMk cId="3661618492" sldId="351"/>
        </pc:sldMkLst>
        <pc:spChg chg="add del mod">
          <ac:chgData name="Catherine Lebossé" userId="ed73c8c4-4b80-4d34-8775-49acab88a2c9" providerId="ADAL" clId="{CB271E4E-6913-4875-8180-A121EF9325F1}" dt="2021-01-08T15:23:42.292" v="55" actId="1076"/>
          <ac:spMkLst>
            <pc:docMk/>
            <pc:sldMk cId="3661618492" sldId="351"/>
            <ac:spMk id="2" creationId="{6DB1649D-C633-4BA3-83AC-8D9B16296D4D}"/>
          </ac:spMkLst>
        </pc:spChg>
        <pc:spChg chg="add del mod">
          <ac:chgData name="Catherine Lebossé" userId="ed73c8c4-4b80-4d34-8775-49acab88a2c9" providerId="ADAL" clId="{CB271E4E-6913-4875-8180-A121EF9325F1}" dt="2021-01-08T15:23:39.611" v="54"/>
          <ac:spMkLst>
            <pc:docMk/>
            <pc:sldMk cId="3661618492" sldId="351"/>
            <ac:spMk id="3" creationId="{D4DCAA5D-C5CC-4E01-93B5-7F3E7E6CD40A}"/>
          </ac:spMkLst>
        </pc:spChg>
      </pc:sldChg>
      <pc:sldChg chg="addCm modCm">
        <pc:chgData name="Catherine Lebossé" userId="ed73c8c4-4b80-4d34-8775-49acab88a2c9" providerId="ADAL" clId="{CB271E4E-6913-4875-8180-A121EF9325F1}" dt="2021-01-08T15:36:50.491" v="66"/>
        <pc:sldMkLst>
          <pc:docMk/>
          <pc:sldMk cId="2218594296" sldId="352"/>
        </pc:sldMkLst>
      </pc:sldChg>
      <pc:sldChg chg="modSp addCm modCm">
        <pc:chgData name="Catherine Lebossé" userId="ed73c8c4-4b80-4d34-8775-49acab88a2c9" providerId="ADAL" clId="{CB271E4E-6913-4875-8180-A121EF9325F1}" dt="2021-01-08T15:43:44.973" v="75" actId="1589"/>
        <pc:sldMkLst>
          <pc:docMk/>
          <pc:sldMk cId="1971156828" sldId="354"/>
        </pc:sldMkLst>
        <pc:spChg chg="mod">
          <ac:chgData name="Catherine Lebossé" userId="ed73c8c4-4b80-4d34-8775-49acab88a2c9" providerId="ADAL" clId="{CB271E4E-6913-4875-8180-A121EF9325F1}" dt="2021-01-08T15:41:45.701" v="74" actId="20577"/>
          <ac:spMkLst>
            <pc:docMk/>
            <pc:sldMk cId="1971156828" sldId="354"/>
            <ac:spMk id="2" creationId="{6DB1649D-C633-4BA3-83AC-8D9B16296D4D}"/>
          </ac:spMkLst>
        </pc:spChg>
        <pc:spChg chg="mod">
          <ac:chgData name="Catherine Lebossé" userId="ed73c8c4-4b80-4d34-8775-49acab88a2c9" providerId="ADAL" clId="{CB271E4E-6913-4875-8180-A121EF9325F1}" dt="2021-01-08T15:41:06.629" v="69" actId="14100"/>
          <ac:spMkLst>
            <pc:docMk/>
            <pc:sldMk cId="1971156828" sldId="354"/>
            <ac:spMk id="6" creationId="{7557B401-5B96-4454-B0BA-AE539AE092C1}"/>
          </ac:spMkLst>
        </pc:spChg>
      </pc:sldChg>
      <pc:sldChg chg="modSp addCm delCm modCm">
        <pc:chgData name="Catherine Lebossé" userId="ed73c8c4-4b80-4d34-8775-49acab88a2c9" providerId="ADAL" clId="{CB271E4E-6913-4875-8180-A121EF9325F1}" dt="2021-01-12T15:05:34.914" v="1077" actId="20577"/>
        <pc:sldMkLst>
          <pc:docMk/>
          <pc:sldMk cId="540298024" sldId="355"/>
        </pc:sldMkLst>
        <pc:spChg chg="mod">
          <ac:chgData name="Catherine Lebossé" userId="ed73c8c4-4b80-4d34-8775-49acab88a2c9" providerId="ADAL" clId="{CB271E4E-6913-4875-8180-A121EF9325F1}" dt="2021-01-11T16:16:28.895" v="305" actId="20577"/>
          <ac:spMkLst>
            <pc:docMk/>
            <pc:sldMk cId="540298024" sldId="355"/>
            <ac:spMk id="2" creationId="{DAFF1162-64E3-4ACF-827A-84AC12AE74FA}"/>
          </ac:spMkLst>
        </pc:spChg>
        <pc:spChg chg="mod">
          <ac:chgData name="Catherine Lebossé" userId="ed73c8c4-4b80-4d34-8775-49acab88a2c9" providerId="ADAL" clId="{CB271E4E-6913-4875-8180-A121EF9325F1}" dt="2021-01-12T15:05:34.914" v="1077" actId="20577"/>
          <ac:spMkLst>
            <pc:docMk/>
            <pc:sldMk cId="540298024" sldId="355"/>
            <ac:spMk id="4" creationId="{DAA6C994-F5E2-4365-9A1B-3A9AA84FC7DD}"/>
          </ac:spMkLst>
        </pc:spChg>
      </pc:sldChg>
    </pc:docChg>
  </pc:docChgLst>
  <pc:docChgLst>
    <pc:chgData name="Élyse" userId="ed6222db-4b41-4fc8-8cab-0923c08fa00f" providerId="ADAL" clId="{93E17AE9-5E6D-4771-B83A-6566664E2148}"/>
    <pc:docChg chg="custSel modSld modMainMaster">
      <pc:chgData name="Élyse" userId="ed6222db-4b41-4fc8-8cab-0923c08fa00f" providerId="ADAL" clId="{93E17AE9-5E6D-4771-B83A-6566664E2148}" dt="2021-01-19T13:51:22.538" v="97" actId="20577"/>
      <pc:docMkLst>
        <pc:docMk/>
      </pc:docMkLst>
      <pc:sldChg chg="modSp">
        <pc:chgData name="Élyse" userId="ed6222db-4b41-4fc8-8cab-0923c08fa00f" providerId="ADAL" clId="{93E17AE9-5E6D-4771-B83A-6566664E2148}" dt="2021-01-18T21:54:00.315" v="1" actId="20577"/>
        <pc:sldMkLst>
          <pc:docMk/>
          <pc:sldMk cId="1053781828" sldId="274"/>
        </pc:sldMkLst>
        <pc:spChg chg="mod">
          <ac:chgData name="Élyse" userId="ed6222db-4b41-4fc8-8cab-0923c08fa00f" providerId="ADAL" clId="{93E17AE9-5E6D-4771-B83A-6566664E2148}" dt="2021-01-18T21:54:00.315" v="1" actId="20577"/>
          <ac:spMkLst>
            <pc:docMk/>
            <pc:sldMk cId="1053781828" sldId="274"/>
            <ac:spMk id="4" creationId="{7A6B5E15-7052-4839-8A44-E885F803B11E}"/>
          </ac:spMkLst>
        </pc:spChg>
      </pc:sldChg>
      <pc:sldChg chg="delCm modCm">
        <pc:chgData name="Élyse" userId="ed6222db-4b41-4fc8-8cab-0923c08fa00f" providerId="ADAL" clId="{93E17AE9-5E6D-4771-B83A-6566664E2148}" dt="2021-01-18T21:58:48.428" v="89" actId="1592"/>
        <pc:sldMkLst>
          <pc:docMk/>
          <pc:sldMk cId="907369687" sldId="275"/>
        </pc:sldMkLst>
      </pc:sldChg>
      <pc:sldChg chg="modSp">
        <pc:chgData name="Élyse" userId="ed6222db-4b41-4fc8-8cab-0923c08fa00f" providerId="ADAL" clId="{93E17AE9-5E6D-4771-B83A-6566664E2148}" dt="2021-01-19T13:51:22.538" v="97" actId="20577"/>
        <pc:sldMkLst>
          <pc:docMk/>
          <pc:sldMk cId="534810396" sldId="358"/>
        </pc:sldMkLst>
        <pc:spChg chg="mod">
          <ac:chgData name="Élyse" userId="ed6222db-4b41-4fc8-8cab-0923c08fa00f" providerId="ADAL" clId="{93E17AE9-5E6D-4771-B83A-6566664E2148}" dt="2021-01-19T13:51:22.538" v="97" actId="20577"/>
          <ac:spMkLst>
            <pc:docMk/>
            <pc:sldMk cId="534810396" sldId="358"/>
            <ac:spMk id="4" creationId="{1E9FDE8C-B333-41AA-BC77-D2B749C19584}"/>
          </ac:spMkLst>
        </pc:spChg>
        <pc:spChg chg="mod">
          <ac:chgData name="Élyse" userId="ed6222db-4b41-4fc8-8cab-0923c08fa00f" providerId="ADAL" clId="{93E17AE9-5E6D-4771-B83A-6566664E2148}" dt="2021-01-19T13:50:16.650" v="95" actId="20577"/>
          <ac:spMkLst>
            <pc:docMk/>
            <pc:sldMk cId="534810396" sldId="358"/>
            <ac:spMk id="5" creationId="{D1880536-E97C-4312-A696-2B1168186B95}"/>
          </ac:spMkLst>
        </pc:spChg>
      </pc:sldChg>
      <pc:sldMasterChg chg="modSldLayout">
        <pc:chgData name="Élyse" userId="ed6222db-4b41-4fc8-8cab-0923c08fa00f" providerId="ADAL" clId="{93E17AE9-5E6D-4771-B83A-6566664E2148}" dt="2021-01-18T21:58:09.023" v="87"/>
        <pc:sldMasterMkLst>
          <pc:docMk/>
          <pc:sldMasterMk cId="0" sldId="2147483659"/>
        </pc:sldMasterMkLst>
        <pc:sldLayoutChg chg="modSp">
          <pc:chgData name="Élyse" userId="ed6222db-4b41-4fc8-8cab-0923c08fa00f" providerId="ADAL" clId="{93E17AE9-5E6D-4771-B83A-6566664E2148}" dt="2021-01-18T21:57:55.185" v="85" actId="20577"/>
          <pc:sldLayoutMkLst>
            <pc:docMk/>
            <pc:sldMasterMk cId="0" sldId="2147483659"/>
            <pc:sldLayoutMk cId="0" sldId="2147483649"/>
          </pc:sldLayoutMkLst>
          <pc:spChg chg="mod">
            <ac:chgData name="Élyse" userId="ed6222db-4b41-4fc8-8cab-0923c08fa00f" providerId="ADAL" clId="{93E17AE9-5E6D-4771-B83A-6566664E2148}" dt="2021-01-18T21:54:54.492" v="4" actId="20577"/>
            <ac:spMkLst>
              <pc:docMk/>
              <pc:sldMasterMk cId="0" sldId="2147483659"/>
              <pc:sldLayoutMk cId="0" sldId="2147483649"/>
              <ac:spMk id="2" creationId="{203D8C18-289F-45D5-A6AE-39F86A020091}"/>
            </ac:spMkLst>
          </pc:spChg>
          <pc:spChg chg="mod">
            <ac:chgData name="Élyse" userId="ed6222db-4b41-4fc8-8cab-0923c08fa00f" providerId="ADAL" clId="{93E17AE9-5E6D-4771-B83A-6566664E2148}" dt="2021-01-18T21:57:55.185" v="85" actId="20577"/>
            <ac:spMkLst>
              <pc:docMk/>
              <pc:sldMasterMk cId="0" sldId="2147483659"/>
              <pc:sldLayoutMk cId="0" sldId="2147483649"/>
              <ac:spMk id="10" creationId="{5B23CE17-1C38-4FE3-AFF2-AD27013A0F20}"/>
            </ac:spMkLst>
          </pc:spChg>
        </pc:sldLayoutChg>
        <pc:sldLayoutChg chg="modSp">
          <pc:chgData name="Élyse" userId="ed6222db-4b41-4fc8-8cab-0923c08fa00f" providerId="ADAL" clId="{93E17AE9-5E6D-4771-B83A-6566664E2148}" dt="2021-01-18T21:55:12.332" v="11" actId="20577"/>
          <pc:sldLayoutMkLst>
            <pc:docMk/>
            <pc:sldMasterMk cId="0" sldId="2147483659"/>
            <pc:sldLayoutMk cId="2297869881" sldId="2147483660"/>
          </pc:sldLayoutMkLst>
          <pc:spChg chg="mod">
            <ac:chgData name="Élyse" userId="ed6222db-4b41-4fc8-8cab-0923c08fa00f" providerId="ADAL" clId="{93E17AE9-5E6D-4771-B83A-6566664E2148}" dt="2021-01-18T21:55:12.332" v="11" actId="20577"/>
            <ac:spMkLst>
              <pc:docMk/>
              <pc:sldMasterMk cId="0" sldId="2147483659"/>
              <pc:sldLayoutMk cId="2297869881" sldId="2147483660"/>
              <ac:spMk id="10" creationId="{5B23CE17-1C38-4FE3-AFF2-AD27013A0F20}"/>
            </ac:spMkLst>
          </pc:spChg>
        </pc:sldLayoutChg>
        <pc:sldLayoutChg chg="addSp delSp modSp">
          <pc:chgData name="Élyse" userId="ed6222db-4b41-4fc8-8cab-0923c08fa00f" providerId="ADAL" clId="{93E17AE9-5E6D-4771-B83A-6566664E2148}" dt="2021-01-18T21:58:09.023" v="87"/>
          <pc:sldLayoutMkLst>
            <pc:docMk/>
            <pc:sldMasterMk cId="0" sldId="2147483659"/>
            <pc:sldLayoutMk cId="3209820408" sldId="2147483662"/>
          </pc:sldLayoutMkLst>
          <pc:spChg chg="del">
            <ac:chgData name="Élyse" userId="ed6222db-4b41-4fc8-8cab-0923c08fa00f" providerId="ADAL" clId="{93E17AE9-5E6D-4771-B83A-6566664E2148}" dt="2021-01-18T21:58:07.809" v="86" actId="478"/>
            <ac:spMkLst>
              <pc:docMk/>
              <pc:sldMasterMk cId="0" sldId="2147483659"/>
              <pc:sldLayoutMk cId="3209820408" sldId="2147483662"/>
              <ac:spMk id="10" creationId="{5B23CE17-1C38-4FE3-AFF2-AD27013A0F20}"/>
            </ac:spMkLst>
          </pc:spChg>
          <pc:spChg chg="add">
            <ac:chgData name="Élyse" userId="ed6222db-4b41-4fc8-8cab-0923c08fa00f" providerId="ADAL" clId="{93E17AE9-5E6D-4771-B83A-6566664E2148}" dt="2021-01-18T21:58:09.023" v="87"/>
            <ac:spMkLst>
              <pc:docMk/>
              <pc:sldMasterMk cId="0" sldId="2147483659"/>
              <pc:sldLayoutMk cId="3209820408" sldId="2147483662"/>
              <ac:spMk id="17" creationId="{46DC5E67-9F00-4020-AAEA-1DE2FC4644F4}"/>
            </ac:spMkLst>
          </pc:spChg>
          <pc:spChg chg="mod">
            <ac:chgData name="Élyse" userId="ed6222db-4b41-4fc8-8cab-0923c08fa00f" providerId="ADAL" clId="{93E17AE9-5E6D-4771-B83A-6566664E2148}" dt="2021-01-18T21:54:59.505" v="6" actId="20577"/>
            <ac:spMkLst>
              <pc:docMk/>
              <pc:sldMasterMk cId="0" sldId="2147483659"/>
              <pc:sldLayoutMk cId="3209820408" sldId="2147483662"/>
              <ac:spMk id="22" creationId="{6F9B2632-DEC0-4897-9E1E-6CD4C198AA9A}"/>
            </ac:spMkLst>
          </pc:spChg>
        </pc:sldLayoutChg>
      </pc:sldMasterChg>
    </pc:docChg>
  </pc:docChgLst>
  <pc:docChgLst>
    <pc:chgData name="Frédéric Nadeau" userId="S::fnadeau@electionsquebec.qc.ca::278842bb-fa2e-4c7c-b6be-057cb5f4c218" providerId="AD" clId="Web-{92F0FFF3-9951-A306-81F5-422A58CF55A1}"/>
    <pc:docChg chg="">
      <pc:chgData name="Frédéric Nadeau" userId="S::fnadeau@electionsquebec.qc.ca::278842bb-fa2e-4c7c-b6be-057cb5f4c218" providerId="AD" clId="Web-{92F0FFF3-9951-A306-81F5-422A58CF55A1}" dt="2021-01-13T14:41:30.126" v="0"/>
      <pc:docMkLst>
        <pc:docMk/>
      </pc:docMkLst>
      <pc:sldChg chg="addCm">
        <pc:chgData name="Frédéric Nadeau" userId="S::fnadeau@electionsquebec.qc.ca::278842bb-fa2e-4c7c-b6be-057cb5f4c218" providerId="AD" clId="Web-{92F0FFF3-9951-A306-81F5-422A58CF55A1}" dt="2021-01-13T14:41:30.126" v="0"/>
        <pc:sldMkLst>
          <pc:docMk/>
          <pc:sldMk cId="907369687" sldId="275"/>
        </pc:sldMkLst>
      </pc:sldChg>
    </pc:docChg>
  </pc:docChgLst>
  <pc:docChgLst>
    <pc:chgData name="Élyse Bolduc" userId="ed6222db-4b41-4fc8-8cab-0923c08fa00f" providerId="ADAL" clId="{93E17AE9-5E6D-4771-B83A-6566664E2148}"/>
    <pc:docChg chg="custSel addSld delSld modSld">
      <pc:chgData name="Élyse Bolduc" userId="ed6222db-4b41-4fc8-8cab-0923c08fa00f" providerId="ADAL" clId="{93E17AE9-5E6D-4771-B83A-6566664E2148}" dt="2021-01-14T20:02:01.848" v="2276" actId="20577"/>
      <pc:docMkLst>
        <pc:docMk/>
      </pc:docMkLst>
      <pc:sldChg chg="modSp delCm">
        <pc:chgData name="Élyse Bolduc" userId="ed6222db-4b41-4fc8-8cab-0923c08fa00f" providerId="ADAL" clId="{93E17AE9-5E6D-4771-B83A-6566664E2148}" dt="2021-01-11T15:48:55.462" v="194" actId="20577"/>
        <pc:sldMkLst>
          <pc:docMk/>
          <pc:sldMk cId="1053781828" sldId="274"/>
        </pc:sldMkLst>
        <pc:spChg chg="mod">
          <ac:chgData name="Élyse Bolduc" userId="ed6222db-4b41-4fc8-8cab-0923c08fa00f" providerId="ADAL" clId="{93E17AE9-5E6D-4771-B83A-6566664E2148}" dt="2021-01-11T15:48:55.462" v="194" actId="20577"/>
          <ac:spMkLst>
            <pc:docMk/>
            <pc:sldMk cId="1053781828" sldId="274"/>
            <ac:spMk id="4" creationId="{7A6B5E15-7052-4839-8A44-E885F803B11E}"/>
          </ac:spMkLst>
        </pc:spChg>
      </pc:sldChg>
      <pc:sldChg chg="addCm delCm modCm">
        <pc:chgData name="Élyse Bolduc" userId="ed6222db-4b41-4fc8-8cab-0923c08fa00f" providerId="ADAL" clId="{93E17AE9-5E6D-4771-B83A-6566664E2148}" dt="2021-01-14T15:51:15.187" v="197" actId="1592"/>
        <pc:sldMkLst>
          <pc:docMk/>
          <pc:sldMk cId="907369687" sldId="275"/>
        </pc:sldMkLst>
      </pc:sldChg>
      <pc:sldChg chg="modSp delCm">
        <pc:chgData name="Élyse Bolduc" userId="ed6222db-4b41-4fc8-8cab-0923c08fa00f" providerId="ADAL" clId="{93E17AE9-5E6D-4771-B83A-6566664E2148}" dt="2021-01-11T15:40:14.303" v="175" actId="1592"/>
        <pc:sldMkLst>
          <pc:docMk/>
          <pc:sldMk cId="1250936297" sldId="280"/>
        </pc:sldMkLst>
        <pc:spChg chg="mod">
          <ac:chgData name="Élyse Bolduc" userId="ed6222db-4b41-4fc8-8cab-0923c08fa00f" providerId="ADAL" clId="{93E17AE9-5E6D-4771-B83A-6566664E2148}" dt="2021-01-11T15:40:08.487" v="174" actId="20577"/>
          <ac:spMkLst>
            <pc:docMk/>
            <pc:sldMk cId="1250936297" sldId="280"/>
            <ac:spMk id="2" creationId="{6DB1649D-C633-4BA3-83AC-8D9B16296D4D}"/>
          </ac:spMkLst>
        </pc:spChg>
      </pc:sldChg>
      <pc:sldChg chg="modSp delCm">
        <pc:chgData name="Élyse Bolduc" userId="ed6222db-4b41-4fc8-8cab-0923c08fa00f" providerId="ADAL" clId="{93E17AE9-5E6D-4771-B83A-6566664E2148}" dt="2021-01-11T15:29:21.277" v="22" actId="1592"/>
        <pc:sldMkLst>
          <pc:docMk/>
          <pc:sldMk cId="3846047699" sldId="348"/>
        </pc:sldMkLst>
        <pc:spChg chg="mod">
          <ac:chgData name="Élyse Bolduc" userId="ed6222db-4b41-4fc8-8cab-0923c08fa00f" providerId="ADAL" clId="{93E17AE9-5E6D-4771-B83A-6566664E2148}" dt="2021-01-11T15:29:11.274" v="20" actId="20577"/>
          <ac:spMkLst>
            <pc:docMk/>
            <pc:sldMk cId="3846047699" sldId="348"/>
            <ac:spMk id="2" creationId="{6DB1649D-C633-4BA3-83AC-8D9B16296D4D}"/>
          </ac:spMkLst>
        </pc:spChg>
      </pc:sldChg>
      <pc:sldChg chg="modSp delCm">
        <pc:chgData name="Élyse Bolduc" userId="ed6222db-4b41-4fc8-8cab-0923c08fa00f" providerId="ADAL" clId="{93E17AE9-5E6D-4771-B83A-6566664E2148}" dt="2021-01-14T16:10:51.811" v="321" actId="20577"/>
        <pc:sldMkLst>
          <pc:docMk/>
          <pc:sldMk cId="2322914238" sldId="350"/>
        </pc:sldMkLst>
        <pc:spChg chg="mod">
          <ac:chgData name="Élyse Bolduc" userId="ed6222db-4b41-4fc8-8cab-0923c08fa00f" providerId="ADAL" clId="{93E17AE9-5E6D-4771-B83A-6566664E2148}" dt="2021-01-11T15:29:44.946" v="35" actId="20577"/>
          <ac:spMkLst>
            <pc:docMk/>
            <pc:sldMk cId="2322914238" sldId="350"/>
            <ac:spMk id="2" creationId="{6DB1649D-C633-4BA3-83AC-8D9B16296D4D}"/>
          </ac:spMkLst>
        </pc:spChg>
        <pc:spChg chg="mod">
          <ac:chgData name="Élyse Bolduc" userId="ed6222db-4b41-4fc8-8cab-0923c08fa00f" providerId="ADAL" clId="{93E17AE9-5E6D-4771-B83A-6566664E2148}" dt="2021-01-14T16:10:51.811" v="321" actId="20577"/>
          <ac:spMkLst>
            <pc:docMk/>
            <pc:sldMk cId="2322914238" sldId="350"/>
            <ac:spMk id="3" creationId="{04D022B2-0ED6-4A1D-9DF7-96418F10381F}"/>
          </ac:spMkLst>
        </pc:spChg>
      </pc:sldChg>
      <pc:sldChg chg="modSp delCm">
        <pc:chgData name="Élyse Bolduc" userId="ed6222db-4b41-4fc8-8cab-0923c08fa00f" providerId="ADAL" clId="{93E17AE9-5E6D-4771-B83A-6566664E2148}" dt="2021-01-11T15:37:26.745" v="59" actId="1592"/>
        <pc:sldMkLst>
          <pc:docMk/>
          <pc:sldMk cId="3661618492" sldId="351"/>
        </pc:sldMkLst>
        <pc:spChg chg="mod">
          <ac:chgData name="Élyse Bolduc" userId="ed6222db-4b41-4fc8-8cab-0923c08fa00f" providerId="ADAL" clId="{93E17AE9-5E6D-4771-B83A-6566664E2148}" dt="2021-01-11T15:37:22.595" v="58" actId="20577"/>
          <ac:spMkLst>
            <pc:docMk/>
            <pc:sldMk cId="3661618492" sldId="351"/>
            <ac:spMk id="2" creationId="{6DB1649D-C633-4BA3-83AC-8D9B16296D4D}"/>
          </ac:spMkLst>
        </pc:spChg>
      </pc:sldChg>
      <pc:sldChg chg="modSp delCm">
        <pc:chgData name="Élyse Bolduc" userId="ed6222db-4b41-4fc8-8cab-0923c08fa00f" providerId="ADAL" clId="{93E17AE9-5E6D-4771-B83A-6566664E2148}" dt="2021-01-11T15:39:34.836" v="136" actId="20577"/>
        <pc:sldMkLst>
          <pc:docMk/>
          <pc:sldMk cId="2218594296" sldId="352"/>
        </pc:sldMkLst>
        <pc:spChg chg="mod">
          <ac:chgData name="Élyse Bolduc" userId="ed6222db-4b41-4fc8-8cab-0923c08fa00f" providerId="ADAL" clId="{93E17AE9-5E6D-4771-B83A-6566664E2148}" dt="2021-01-11T15:38:01.101" v="84" actId="20577"/>
          <ac:spMkLst>
            <pc:docMk/>
            <pc:sldMk cId="2218594296" sldId="352"/>
            <ac:spMk id="2" creationId="{6DB1649D-C633-4BA3-83AC-8D9B16296D4D}"/>
          </ac:spMkLst>
        </pc:spChg>
        <pc:spChg chg="mod">
          <ac:chgData name="Élyse Bolduc" userId="ed6222db-4b41-4fc8-8cab-0923c08fa00f" providerId="ADAL" clId="{93E17AE9-5E6D-4771-B83A-6566664E2148}" dt="2021-01-11T15:38:46.931" v="115" actId="1076"/>
          <ac:spMkLst>
            <pc:docMk/>
            <pc:sldMk cId="2218594296" sldId="352"/>
            <ac:spMk id="4" creationId="{7610FFB5-E2DC-476D-911E-1A6DC78F9B2C}"/>
          </ac:spMkLst>
        </pc:spChg>
        <pc:spChg chg="mod">
          <ac:chgData name="Élyse Bolduc" userId="ed6222db-4b41-4fc8-8cab-0923c08fa00f" providerId="ADAL" clId="{93E17AE9-5E6D-4771-B83A-6566664E2148}" dt="2021-01-11T15:39:34.836" v="136" actId="20577"/>
          <ac:spMkLst>
            <pc:docMk/>
            <pc:sldMk cId="2218594296" sldId="352"/>
            <ac:spMk id="5" creationId="{B273D279-3B72-4FCC-AE3D-4C5777CA73FA}"/>
          </ac:spMkLst>
        </pc:spChg>
      </pc:sldChg>
      <pc:sldChg chg="modSp">
        <pc:chgData name="Élyse Bolduc" userId="ed6222db-4b41-4fc8-8cab-0923c08fa00f" providerId="ADAL" clId="{93E17AE9-5E6D-4771-B83A-6566664E2148}" dt="2021-01-06T20:07:56.635" v="0" actId="114"/>
        <pc:sldMkLst>
          <pc:docMk/>
          <pc:sldMk cId="3822726029" sldId="353"/>
        </pc:sldMkLst>
        <pc:spChg chg="mod">
          <ac:chgData name="Élyse Bolduc" userId="ed6222db-4b41-4fc8-8cab-0923c08fa00f" providerId="ADAL" clId="{93E17AE9-5E6D-4771-B83A-6566664E2148}" dt="2021-01-06T20:07:56.635" v="0" actId="114"/>
          <ac:spMkLst>
            <pc:docMk/>
            <pc:sldMk cId="3822726029" sldId="353"/>
            <ac:spMk id="2" creationId="{6DB1649D-C633-4BA3-83AC-8D9B16296D4D}"/>
          </ac:spMkLst>
        </pc:spChg>
      </pc:sldChg>
      <pc:sldChg chg="modSp delCm">
        <pc:chgData name="Élyse Bolduc" userId="ed6222db-4b41-4fc8-8cab-0923c08fa00f" providerId="ADAL" clId="{93E17AE9-5E6D-4771-B83A-6566664E2148}" dt="2021-01-14T20:00:31.170" v="2221" actId="20577"/>
        <pc:sldMkLst>
          <pc:docMk/>
          <pc:sldMk cId="1971156828" sldId="354"/>
        </pc:sldMkLst>
        <pc:spChg chg="mod">
          <ac:chgData name="Élyse Bolduc" userId="ed6222db-4b41-4fc8-8cab-0923c08fa00f" providerId="ADAL" clId="{93E17AE9-5E6D-4771-B83A-6566664E2148}" dt="2021-01-14T20:00:31.170" v="2221" actId="20577"/>
          <ac:spMkLst>
            <pc:docMk/>
            <pc:sldMk cId="1971156828" sldId="354"/>
            <ac:spMk id="2" creationId="{6DB1649D-C633-4BA3-83AC-8D9B16296D4D}"/>
          </ac:spMkLst>
        </pc:spChg>
        <pc:spChg chg="mod">
          <ac:chgData name="Élyse Bolduc" userId="ed6222db-4b41-4fc8-8cab-0923c08fa00f" providerId="ADAL" clId="{93E17AE9-5E6D-4771-B83A-6566664E2148}" dt="2021-01-11T15:40:28.659" v="182" actId="20577"/>
          <ac:spMkLst>
            <pc:docMk/>
            <pc:sldMk cId="1971156828" sldId="354"/>
            <ac:spMk id="6" creationId="{7557B401-5B96-4454-B0BA-AE539AE092C1}"/>
          </ac:spMkLst>
        </pc:spChg>
      </pc:sldChg>
      <pc:sldChg chg="modSp del addCm delCm">
        <pc:chgData name="Élyse Bolduc" userId="ed6222db-4b41-4fc8-8cab-0923c08fa00f" providerId="ADAL" clId="{93E17AE9-5E6D-4771-B83A-6566664E2148}" dt="2021-01-14T18:28:21.573" v="1621" actId="2696"/>
        <pc:sldMkLst>
          <pc:docMk/>
          <pc:sldMk cId="540298024" sldId="355"/>
        </pc:sldMkLst>
        <pc:spChg chg="mod">
          <ac:chgData name="Élyse Bolduc" userId="ed6222db-4b41-4fc8-8cab-0923c08fa00f" providerId="ADAL" clId="{93E17AE9-5E6D-4771-B83A-6566664E2148}" dt="2021-01-14T15:57:21.708" v="198" actId="13926"/>
          <ac:spMkLst>
            <pc:docMk/>
            <pc:sldMk cId="540298024" sldId="355"/>
            <ac:spMk id="2" creationId="{DAFF1162-64E3-4ACF-827A-84AC12AE74FA}"/>
          </ac:spMkLst>
        </pc:spChg>
        <pc:spChg chg="mod">
          <ac:chgData name="Élyse Bolduc" userId="ed6222db-4b41-4fc8-8cab-0923c08fa00f" providerId="ADAL" clId="{93E17AE9-5E6D-4771-B83A-6566664E2148}" dt="2021-01-14T16:04:37.789" v="202"/>
          <ac:spMkLst>
            <pc:docMk/>
            <pc:sldMk cId="540298024" sldId="355"/>
            <ac:spMk id="4" creationId="{DAA6C994-F5E2-4365-9A1B-3A9AA84FC7DD}"/>
          </ac:spMkLst>
        </pc:spChg>
      </pc:sldChg>
      <pc:sldChg chg="modSp add">
        <pc:chgData name="Élyse Bolduc" userId="ed6222db-4b41-4fc8-8cab-0923c08fa00f" providerId="ADAL" clId="{93E17AE9-5E6D-4771-B83A-6566664E2148}" dt="2021-01-14T16:21:28.481" v="698" actId="20577"/>
        <pc:sldMkLst>
          <pc:docMk/>
          <pc:sldMk cId="1985827535" sldId="356"/>
        </pc:sldMkLst>
        <pc:spChg chg="mod">
          <ac:chgData name="Élyse Bolduc" userId="ed6222db-4b41-4fc8-8cab-0923c08fa00f" providerId="ADAL" clId="{93E17AE9-5E6D-4771-B83A-6566664E2148}" dt="2021-01-14T16:21:28.481" v="698" actId="20577"/>
          <ac:spMkLst>
            <pc:docMk/>
            <pc:sldMk cId="1985827535" sldId="356"/>
            <ac:spMk id="2" creationId="{6DB1649D-C633-4BA3-83AC-8D9B16296D4D}"/>
          </ac:spMkLst>
        </pc:spChg>
        <pc:spChg chg="mod">
          <ac:chgData name="Élyse Bolduc" userId="ed6222db-4b41-4fc8-8cab-0923c08fa00f" providerId="ADAL" clId="{93E17AE9-5E6D-4771-B83A-6566664E2148}" dt="2021-01-14T16:20:57.640" v="664" actId="20577"/>
          <ac:spMkLst>
            <pc:docMk/>
            <pc:sldMk cId="1985827535" sldId="356"/>
            <ac:spMk id="6" creationId="{7557B401-5B96-4454-B0BA-AE539AE092C1}"/>
          </ac:spMkLst>
        </pc:spChg>
      </pc:sldChg>
      <pc:sldChg chg="modSp add">
        <pc:chgData name="Élyse Bolduc" userId="ed6222db-4b41-4fc8-8cab-0923c08fa00f" providerId="ADAL" clId="{93E17AE9-5E6D-4771-B83A-6566664E2148}" dt="2021-01-14T19:48:05.433" v="1800" actId="20577"/>
        <pc:sldMkLst>
          <pc:docMk/>
          <pc:sldMk cId="2768171324" sldId="357"/>
        </pc:sldMkLst>
        <pc:spChg chg="mod">
          <ac:chgData name="Élyse Bolduc" userId="ed6222db-4b41-4fc8-8cab-0923c08fa00f" providerId="ADAL" clId="{93E17AE9-5E6D-4771-B83A-6566664E2148}" dt="2021-01-14T19:48:05.433" v="1800" actId="20577"/>
          <ac:spMkLst>
            <pc:docMk/>
            <pc:sldMk cId="2768171324" sldId="357"/>
            <ac:spMk id="2" creationId="{6DB1649D-C633-4BA3-83AC-8D9B16296D4D}"/>
          </ac:spMkLst>
        </pc:spChg>
        <pc:spChg chg="mod">
          <ac:chgData name="Élyse Bolduc" userId="ed6222db-4b41-4fc8-8cab-0923c08fa00f" providerId="ADAL" clId="{93E17AE9-5E6D-4771-B83A-6566664E2148}" dt="2021-01-14T19:40:18.239" v="1632" actId="1035"/>
          <ac:spMkLst>
            <pc:docMk/>
            <pc:sldMk cId="2768171324" sldId="357"/>
            <ac:spMk id="6" creationId="{7557B401-5B96-4454-B0BA-AE539AE092C1}"/>
          </ac:spMkLst>
        </pc:spChg>
      </pc:sldChg>
      <pc:sldChg chg="addSp delSp modSp add">
        <pc:chgData name="Élyse Bolduc" userId="ed6222db-4b41-4fc8-8cab-0923c08fa00f" providerId="ADAL" clId="{93E17AE9-5E6D-4771-B83A-6566664E2148}" dt="2021-01-14T19:53:18.278" v="2188" actId="14100"/>
        <pc:sldMkLst>
          <pc:docMk/>
          <pc:sldMk cId="534810396" sldId="358"/>
        </pc:sldMkLst>
        <pc:spChg chg="mod">
          <ac:chgData name="Élyse Bolduc" userId="ed6222db-4b41-4fc8-8cab-0923c08fa00f" providerId="ADAL" clId="{93E17AE9-5E6D-4771-B83A-6566664E2148}" dt="2021-01-14T19:51:29.966" v="2167" actId="14100"/>
          <ac:spMkLst>
            <pc:docMk/>
            <pc:sldMk cId="534810396" sldId="358"/>
            <ac:spMk id="2" creationId="{6DB1649D-C633-4BA3-83AC-8D9B16296D4D}"/>
          </ac:spMkLst>
        </pc:spChg>
        <pc:spChg chg="add mod">
          <ac:chgData name="Élyse Bolduc" userId="ed6222db-4b41-4fc8-8cab-0923c08fa00f" providerId="ADAL" clId="{93E17AE9-5E6D-4771-B83A-6566664E2148}" dt="2021-01-14T19:52:34.727" v="2185" actId="20577"/>
          <ac:spMkLst>
            <pc:docMk/>
            <pc:sldMk cId="534810396" sldId="358"/>
            <ac:spMk id="4" creationId="{1E9FDE8C-B333-41AA-BC77-D2B749C19584}"/>
          </ac:spMkLst>
        </pc:spChg>
        <pc:spChg chg="add mod">
          <ac:chgData name="Élyse Bolduc" userId="ed6222db-4b41-4fc8-8cab-0923c08fa00f" providerId="ADAL" clId="{93E17AE9-5E6D-4771-B83A-6566664E2148}" dt="2021-01-14T19:53:18.278" v="2188" actId="14100"/>
          <ac:spMkLst>
            <pc:docMk/>
            <pc:sldMk cId="534810396" sldId="358"/>
            <ac:spMk id="5" creationId="{D1880536-E97C-4312-A696-2B1168186B95}"/>
          </ac:spMkLst>
        </pc:spChg>
        <pc:spChg chg="del">
          <ac:chgData name="Élyse Bolduc" userId="ed6222db-4b41-4fc8-8cab-0923c08fa00f" providerId="ADAL" clId="{93E17AE9-5E6D-4771-B83A-6566664E2148}" dt="2021-01-14T19:47:45.939" v="1786" actId="478"/>
          <ac:spMkLst>
            <pc:docMk/>
            <pc:sldMk cId="534810396" sldId="358"/>
            <ac:spMk id="6" creationId="{7557B401-5B96-4454-B0BA-AE539AE092C1}"/>
          </ac:spMkLst>
        </pc:spChg>
        <pc:picChg chg="add mod">
          <ac:chgData name="Élyse Bolduc" userId="ed6222db-4b41-4fc8-8cab-0923c08fa00f" providerId="ADAL" clId="{93E17AE9-5E6D-4771-B83A-6566664E2148}" dt="2021-01-14T19:53:15.206" v="2187" actId="1076"/>
          <ac:picMkLst>
            <pc:docMk/>
            <pc:sldMk cId="534810396" sldId="358"/>
            <ac:picMk id="7" creationId="{14008400-0879-4B77-84D1-EF8B146A2BE5}"/>
          </ac:picMkLst>
        </pc:picChg>
      </pc:sldChg>
      <pc:sldChg chg="delSp modSp add">
        <pc:chgData name="Élyse Bolduc" userId="ed6222db-4b41-4fc8-8cab-0923c08fa00f" providerId="ADAL" clId="{93E17AE9-5E6D-4771-B83A-6566664E2148}" dt="2021-01-14T20:02:01.848" v="2276" actId="20577"/>
        <pc:sldMkLst>
          <pc:docMk/>
          <pc:sldMk cId="3979624701" sldId="359"/>
        </pc:sldMkLst>
        <pc:spChg chg="mod">
          <ac:chgData name="Élyse Bolduc" userId="ed6222db-4b41-4fc8-8cab-0923c08fa00f" providerId="ADAL" clId="{93E17AE9-5E6D-4771-B83A-6566664E2148}" dt="2021-01-14T20:02:01.848" v="2276" actId="20577"/>
          <ac:spMkLst>
            <pc:docMk/>
            <pc:sldMk cId="3979624701" sldId="359"/>
            <ac:spMk id="2" creationId="{6DB1649D-C633-4BA3-83AC-8D9B16296D4D}"/>
          </ac:spMkLst>
        </pc:spChg>
        <pc:spChg chg="del">
          <ac:chgData name="Élyse Bolduc" userId="ed6222db-4b41-4fc8-8cab-0923c08fa00f" providerId="ADAL" clId="{93E17AE9-5E6D-4771-B83A-6566664E2148}" dt="2021-01-14T19:59:11.367" v="2191" actId="478"/>
          <ac:spMkLst>
            <pc:docMk/>
            <pc:sldMk cId="3979624701" sldId="359"/>
            <ac:spMk id="6" creationId="{7557B401-5B96-4454-B0BA-AE539AE092C1}"/>
          </ac:spMkLst>
        </pc:spChg>
      </pc:sldChg>
    </pc:docChg>
  </pc:docChgLst>
  <pc:docChgLst>
    <pc:chgData name="Catherine Lebossé" userId="S::clebosse@electionsquebec.qc.ca::ed73c8c4-4b80-4d34-8775-49acab88a2c9" providerId="AD" clId="Web-{01E87606-54AF-125F-44EF-8EB900E6C671}"/>
    <pc:docChg chg="">
      <pc:chgData name="Catherine Lebossé" userId="S::clebosse@electionsquebec.qc.ca::ed73c8c4-4b80-4d34-8775-49acab88a2c9" providerId="AD" clId="Web-{01E87606-54AF-125F-44EF-8EB900E6C671}" dt="2021-01-12T18:21:51.452" v="0"/>
      <pc:docMkLst>
        <pc:docMk/>
      </pc:docMkLst>
      <pc:sldChg chg="addCm">
        <pc:chgData name="Catherine Lebossé" userId="S::clebosse@electionsquebec.qc.ca::ed73c8c4-4b80-4d34-8775-49acab88a2c9" providerId="AD" clId="Web-{01E87606-54AF-125F-44EF-8EB900E6C671}" dt="2021-01-12T18:21:51.452" v="0"/>
        <pc:sldMkLst>
          <pc:docMk/>
          <pc:sldMk cId="540298024" sldId="355"/>
        </pc:sldMkLst>
      </pc:sldChg>
    </pc:docChg>
  </pc:docChgLst>
  <pc:docChgLst>
    <pc:chgData name="Élyse Bolduc" userId="ed6222db-4b41-4fc8-8cab-0923c08fa00f" providerId="ADAL" clId="{AE576656-5CCE-4220-850D-3A0C1865532D}"/>
    <pc:docChg chg="custSel modSld">
      <pc:chgData name="Élyse Bolduc" userId="ed6222db-4b41-4fc8-8cab-0923c08fa00f" providerId="ADAL" clId="{AE576656-5CCE-4220-850D-3A0C1865532D}" dt="2020-12-08T21:49:23.412" v="200" actId="20577"/>
      <pc:docMkLst>
        <pc:docMk/>
      </pc:docMkLst>
      <pc:sldChg chg="modAnim">
        <pc:chgData name="Élyse Bolduc" userId="ed6222db-4b41-4fc8-8cab-0923c08fa00f" providerId="ADAL" clId="{AE576656-5CCE-4220-850D-3A0C1865532D}" dt="2020-12-08T20:51:40.051" v="0"/>
        <pc:sldMkLst>
          <pc:docMk/>
          <pc:sldMk cId="907369687" sldId="275"/>
        </pc:sldMkLst>
      </pc:sldChg>
      <pc:sldChg chg="modSp">
        <pc:chgData name="Élyse Bolduc" userId="ed6222db-4b41-4fc8-8cab-0923c08fa00f" providerId="ADAL" clId="{AE576656-5CCE-4220-850D-3A0C1865532D}" dt="2020-12-08T21:49:23.412" v="200" actId="20577"/>
        <pc:sldMkLst>
          <pc:docMk/>
          <pc:sldMk cId="540298024" sldId="355"/>
        </pc:sldMkLst>
        <pc:spChg chg="mod">
          <ac:chgData name="Élyse Bolduc" userId="ed6222db-4b41-4fc8-8cab-0923c08fa00f" providerId="ADAL" clId="{AE576656-5CCE-4220-850D-3A0C1865532D}" dt="2020-12-08T21:49:23.412" v="200" actId="20577"/>
          <ac:spMkLst>
            <pc:docMk/>
            <pc:sldMk cId="540298024" sldId="355"/>
            <ac:spMk id="4" creationId="{DAA6C994-F5E2-4365-9A1B-3A9AA84FC7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20Le%20cycle%20des%20rencontres%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20Le%20cycle%20des%20rencontres%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97465" y="3723142"/>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6 – leçon 6.1</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1904444" y="1160325"/>
            <a:ext cx="6445925"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Le cycle des rencontres du conseil d’élèves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6 – leçon 6.1</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
        <p:nvSpPr>
          <p:cNvPr id="17" name="ZoneTexte 16">
            <a:extLst>
              <a:ext uri="{FF2B5EF4-FFF2-40B4-BE49-F238E27FC236}">
                <a16:creationId xmlns:a16="http://schemas.microsoft.com/office/drawing/2014/main" id="{46DC5E67-9F00-4020-AAEA-1DE2FC4644F4}"/>
              </a:ext>
            </a:extLst>
          </p:cNvPr>
          <p:cNvSpPr txBox="1"/>
          <p:nvPr userDrawn="1"/>
        </p:nvSpPr>
        <p:spPr>
          <a:xfrm>
            <a:off x="97465" y="3723142"/>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Si 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 action="ppaction://noaction"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6.xml"/><Relationship Id="rId1" Type="http://schemas.openxmlformats.org/officeDocument/2006/relationships/tags" Target="../tags/tag3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s>
</file>

<file path=ppt/slides/_rels/slide14.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5.png"/><Relationship Id="rId5" Type="http://schemas.openxmlformats.org/officeDocument/2006/relationships/slideLayout" Target="../slideLayouts/slideLayout3.xml"/><Relationship Id="rId4" Type="http://schemas.openxmlformats.org/officeDocument/2006/relationships/tags" Target="../tags/tag45.xml"/></Relationships>
</file>

<file path=ppt/slides/_rels/slide15.xml.rels><?xml version="1.0" encoding="UTF-8" standalone="yes"?>
<Relationships xmlns="http://schemas.openxmlformats.org/package/2006/relationships"><Relationship Id="rId8" Type="http://schemas.openxmlformats.org/officeDocument/2006/relationships/hyperlink" Target="http://voxpopuli.quebec/formations/module6_preparer.php" TargetMode="External"/><Relationship Id="rId3" Type="http://schemas.openxmlformats.org/officeDocument/2006/relationships/tags" Target="../tags/tag48.xml"/><Relationship Id="rId7"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7.xml"/><Relationship Id="rId7" Type="http://schemas.openxmlformats.org/officeDocument/2006/relationships/image" Target="../media/image5.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3.xml"/><Relationship Id="rId5" Type="http://schemas.openxmlformats.org/officeDocument/2006/relationships/tags" Target="../tags/tag19.xml"/><Relationship Id="rId4"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7.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8.png"/><Relationship Id="rId4" Type="http://schemas.openxmlformats.org/officeDocument/2006/relationships/hyperlink" Target="http://voxpopuli.quebec/doc/PriorisationIdeeProjet_Vox%20populi.pdf"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9.png"/><Relationship Id="rId5" Type="http://schemas.openxmlformats.org/officeDocument/2006/relationships/slideLayout" Target="../slideLayouts/slideLayout3.xml"/><Relationship Id="rId4"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6</a:t>
            </a:r>
            <a:br>
              <a:rPr lang="en-CA" dirty="0"/>
            </a:br>
            <a:r>
              <a:rPr lang="en-CA" dirty="0" err="1"/>
              <a:t>Préparer</a:t>
            </a:r>
            <a:r>
              <a:rPr lang="en-CA" dirty="0"/>
              <a:t> les rencontres </a:t>
            </a:r>
            <a:br>
              <a:rPr lang="en-CA" dirty="0"/>
            </a:br>
            <a:r>
              <a:rPr lang="en-CA" dirty="0"/>
              <a:t>du </a:t>
            </a:r>
            <a:r>
              <a:rPr lang="en-CA" dirty="0" err="1"/>
              <a:t>conseil</a:t>
            </a:r>
            <a:r>
              <a:rPr lang="en-CA" dirty="0"/>
              <a:t> </a:t>
            </a:r>
            <a:r>
              <a:rPr lang="en-CA" dirty="0" err="1"/>
              <a:t>d’élèves</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903891" y="4205486"/>
            <a:ext cx="5210299" cy="1227648"/>
          </a:xfrm>
        </p:spPr>
        <p:txBody>
          <a:bodyPr/>
          <a:lstStyle/>
          <a:p>
            <a:r>
              <a:rPr lang="en-CA" dirty="0" err="1"/>
              <a:t>Leçon</a:t>
            </a:r>
            <a:r>
              <a:rPr lang="en-CA" dirty="0"/>
              <a:t> 6.1</a:t>
            </a:r>
            <a:br>
              <a:rPr lang="en-CA" dirty="0"/>
            </a:br>
            <a:r>
              <a:rPr lang="en-CA" dirty="0"/>
              <a:t>Le cycle des rencontres </a:t>
            </a:r>
            <a:br>
              <a:rPr lang="en-CA" dirty="0"/>
            </a:br>
            <a:r>
              <a:rPr lang="en-CA" dirty="0"/>
              <a:t>du </a:t>
            </a:r>
            <a:r>
              <a:rPr lang="en-CA" dirty="0" err="1"/>
              <a:t>conseil</a:t>
            </a:r>
            <a:r>
              <a:rPr lang="en-CA" dirty="0"/>
              <a:t> </a:t>
            </a:r>
            <a:r>
              <a:rPr lang="en-CA" dirty="0" err="1"/>
              <a:t>d’élèves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70949" cy="813037"/>
          </a:xfrm>
        </p:spPr>
        <p:txBody>
          <a:bodyPr/>
          <a:lstStyle/>
          <a:p>
            <a:r>
              <a:rPr lang="fr-CA" b="1" dirty="0">
                <a:solidFill>
                  <a:srgbClr val="91195A"/>
                </a:solidFill>
              </a:rPr>
              <a:t>Organisation des rencontres</a:t>
            </a:r>
            <a:br>
              <a:rPr lang="fr-CA" dirty="0"/>
            </a:br>
            <a:r>
              <a:rPr lang="fr-CA" dirty="0"/>
              <a:t>Les rencontres peuvent se tenir à divers moments :</a:t>
            </a:r>
            <a:br>
              <a:rPr lang="fr-CA" dirty="0"/>
            </a:br>
            <a:br>
              <a:rPr lang="fr-CA" dirty="0"/>
            </a:br>
            <a:br>
              <a:rPr lang="fr-CA" dirty="0"/>
            </a:br>
            <a:br>
              <a:rPr lang="fr-CA" dirty="0"/>
            </a:br>
            <a:br>
              <a:rPr lang="fr-CA" dirty="0"/>
            </a:br>
            <a:r>
              <a:rPr lang="fr-CA" dirty="0"/>
              <a:t>La place et les conditions logistiques du conseil d’élèves varient grandement d’une école à l’autre. Il en va de même pour la durée et la fréquence des rencontres du conseil. Considérez ces éléments au moment de choisir des projets.</a:t>
            </a:r>
          </a:p>
        </p:txBody>
      </p:sp>
      <p:sp>
        <p:nvSpPr>
          <p:cNvPr id="6" name="Titre 1">
            <a:extLst>
              <a:ext uri="{FF2B5EF4-FFF2-40B4-BE49-F238E27FC236}">
                <a16:creationId xmlns:a16="http://schemas.microsoft.com/office/drawing/2014/main" id="{7557B401-5B96-4454-B0BA-AE539AE092C1}"/>
              </a:ext>
            </a:extLst>
          </p:cNvPr>
          <p:cNvSpPr txBox="1">
            <a:spLocks/>
          </p:cNvSpPr>
          <p:nvPr>
            <p:custDataLst>
              <p:tags r:id="rId2"/>
            </p:custDataLst>
          </p:nvPr>
        </p:nvSpPr>
        <p:spPr>
          <a:xfrm>
            <a:off x="2187205" y="2717586"/>
            <a:ext cx="6387291" cy="132175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Pendant l’heure du dîner;</a:t>
            </a:r>
          </a:p>
          <a:p>
            <a:pPr marL="285750" indent="-285750">
              <a:lnSpc>
                <a:spcPct val="114000"/>
              </a:lnSpc>
              <a:spcAft>
                <a:spcPts val="1200"/>
              </a:spcAft>
              <a:buFont typeface="Arial" panose="020B0604020202020204" pitchFamily="34" charset="0"/>
              <a:buChar char="•"/>
            </a:pPr>
            <a:r>
              <a:rPr lang="fr-CA" sz="1600" dirty="0"/>
              <a:t>Après les heures de classe;</a:t>
            </a:r>
          </a:p>
          <a:p>
            <a:pPr marL="285750" indent="-285750">
              <a:lnSpc>
                <a:spcPct val="114000"/>
              </a:lnSpc>
              <a:spcAft>
                <a:spcPts val="1200"/>
              </a:spcAft>
              <a:buFont typeface="Arial" panose="020B0604020202020204" pitchFamily="34" charset="0"/>
              <a:buChar char="•"/>
            </a:pPr>
            <a:r>
              <a:rPr lang="fr-CA" sz="1600" dirty="0"/>
              <a:t>Durant une heure de classe.</a:t>
            </a:r>
          </a:p>
        </p:txBody>
      </p:sp>
    </p:spTree>
    <p:extLst>
      <p:ext uri="{BB962C8B-B14F-4D97-AF65-F5344CB8AC3E}">
        <p14:creationId xmlns:p14="http://schemas.microsoft.com/office/powerpoint/2010/main" val="1971156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70949" cy="813037"/>
          </a:xfrm>
        </p:spPr>
        <p:txBody>
          <a:bodyPr/>
          <a:lstStyle/>
          <a:p>
            <a:r>
              <a:rPr lang="fr-CA" b="1" dirty="0">
                <a:solidFill>
                  <a:srgbClr val="91195A"/>
                </a:solidFill>
              </a:rPr>
              <a:t>Organisation des rencontres</a:t>
            </a:r>
            <a:br>
              <a:rPr lang="fr-CA" dirty="0"/>
            </a:br>
            <a:r>
              <a:rPr lang="fr-CA" dirty="0"/>
              <a:t>Certaines écoles libèrent les membres du conseil pour qu’ils puissent assister aux rencontres. Cette pratique augmente la crédibilité du conseil d’élèves dans l’école. De plus, de cette façon, les rencontres n’entrent pas en concurrence avec d’autres activités (dîner, activités parascolaires, récupération, etc.).</a:t>
            </a:r>
            <a:br>
              <a:rPr lang="fr-CA" dirty="0"/>
            </a:br>
            <a:endParaRPr lang="fr-CA" dirty="0"/>
          </a:p>
        </p:txBody>
      </p:sp>
    </p:spTree>
    <p:extLst>
      <p:ext uri="{BB962C8B-B14F-4D97-AF65-F5344CB8AC3E}">
        <p14:creationId xmlns:p14="http://schemas.microsoft.com/office/powerpoint/2010/main" val="397962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70949" cy="813037"/>
          </a:xfrm>
        </p:spPr>
        <p:txBody>
          <a:bodyPr/>
          <a:lstStyle/>
          <a:p>
            <a:r>
              <a:rPr lang="fr-CA" b="1" dirty="0">
                <a:solidFill>
                  <a:srgbClr val="91195A"/>
                </a:solidFill>
              </a:rPr>
              <a:t>Collaboration</a:t>
            </a:r>
            <a:br>
              <a:rPr lang="fr-CA" dirty="0"/>
            </a:br>
            <a:r>
              <a:rPr lang="fr-CA" dirty="0"/>
              <a:t>Votre conseil d’élèves pourrait collaborer avec certaines instances de l’école :</a:t>
            </a:r>
            <a:br>
              <a:rPr lang="fr-CA" dirty="0"/>
            </a:br>
            <a:br>
              <a:rPr lang="fr-CA" dirty="0"/>
            </a:br>
            <a:br>
              <a:rPr lang="fr-CA" dirty="0"/>
            </a:br>
            <a:br>
              <a:rPr lang="fr-CA" dirty="0"/>
            </a:br>
            <a:br>
              <a:rPr lang="fr-CA" dirty="0"/>
            </a:br>
            <a:br>
              <a:rPr lang="fr-CA" dirty="0"/>
            </a:br>
            <a:endParaRPr lang="fr-CA" dirty="0"/>
          </a:p>
        </p:txBody>
      </p:sp>
      <p:sp>
        <p:nvSpPr>
          <p:cNvPr id="6" name="Titre 1">
            <a:extLst>
              <a:ext uri="{FF2B5EF4-FFF2-40B4-BE49-F238E27FC236}">
                <a16:creationId xmlns:a16="http://schemas.microsoft.com/office/drawing/2014/main" id="{7557B401-5B96-4454-B0BA-AE539AE092C1}"/>
              </a:ext>
            </a:extLst>
          </p:cNvPr>
          <p:cNvSpPr txBox="1">
            <a:spLocks/>
          </p:cNvSpPr>
          <p:nvPr>
            <p:custDataLst>
              <p:tags r:id="rId2"/>
            </p:custDataLst>
          </p:nvPr>
        </p:nvSpPr>
        <p:spPr>
          <a:xfrm>
            <a:off x="2218467" y="3077093"/>
            <a:ext cx="6065842" cy="132175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Comité d’élèves (décoration, environnement, sport, etc.)</a:t>
            </a:r>
          </a:p>
          <a:p>
            <a:pPr marL="285750" indent="-285750">
              <a:lnSpc>
                <a:spcPct val="114000"/>
              </a:lnSpc>
              <a:spcAft>
                <a:spcPts val="1200"/>
              </a:spcAft>
              <a:buFont typeface="Arial" panose="020B0604020202020204" pitchFamily="34" charset="0"/>
              <a:buChar char="•"/>
            </a:pPr>
            <a:r>
              <a:rPr lang="fr-CA" sz="1600" dirty="0"/>
              <a:t>Comité de parents</a:t>
            </a:r>
          </a:p>
          <a:p>
            <a:pPr marL="285750" indent="-285750">
              <a:lnSpc>
                <a:spcPct val="114000"/>
              </a:lnSpc>
              <a:spcAft>
                <a:spcPts val="1200"/>
              </a:spcAft>
              <a:buFont typeface="Arial" panose="020B0604020202020204" pitchFamily="34" charset="0"/>
              <a:buChar char="•"/>
            </a:pPr>
            <a:r>
              <a:rPr lang="fr-CA" sz="1600" dirty="0"/>
              <a:t>Conseil d’établissement d’une école publique</a:t>
            </a:r>
          </a:p>
          <a:p>
            <a:pPr marL="285750" indent="-285750">
              <a:lnSpc>
                <a:spcPct val="114000"/>
              </a:lnSpc>
              <a:spcAft>
                <a:spcPts val="1200"/>
              </a:spcAft>
              <a:buFont typeface="Arial" panose="020B0604020202020204" pitchFamily="34" charset="0"/>
              <a:buChar char="•"/>
            </a:pPr>
            <a:r>
              <a:rPr lang="fr-CA" sz="1600" dirty="0"/>
              <a:t>Conseil d’administration d’une école privée</a:t>
            </a:r>
          </a:p>
        </p:txBody>
      </p:sp>
    </p:spTree>
    <p:extLst>
      <p:ext uri="{BB962C8B-B14F-4D97-AF65-F5344CB8AC3E}">
        <p14:creationId xmlns:p14="http://schemas.microsoft.com/office/powerpoint/2010/main" val="1985827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70949" cy="813037"/>
          </a:xfrm>
        </p:spPr>
        <p:txBody>
          <a:bodyPr/>
          <a:lstStyle/>
          <a:p>
            <a:r>
              <a:rPr lang="fr-CA" b="1" dirty="0">
                <a:solidFill>
                  <a:srgbClr val="91195A"/>
                </a:solidFill>
              </a:rPr>
              <a:t>Collaboration</a:t>
            </a:r>
            <a:br>
              <a:rPr lang="fr-CA" dirty="0"/>
            </a:br>
            <a:r>
              <a:rPr lang="fr-CA" dirty="0"/>
              <a:t>La collaboration avec ces instances peut apporter beaucoup au conseil : </a:t>
            </a:r>
          </a:p>
        </p:txBody>
      </p:sp>
      <p:sp>
        <p:nvSpPr>
          <p:cNvPr id="6" name="Titre 1">
            <a:extLst>
              <a:ext uri="{FF2B5EF4-FFF2-40B4-BE49-F238E27FC236}">
                <a16:creationId xmlns:a16="http://schemas.microsoft.com/office/drawing/2014/main" id="{7557B401-5B96-4454-B0BA-AE539AE092C1}"/>
              </a:ext>
            </a:extLst>
          </p:cNvPr>
          <p:cNvSpPr txBox="1">
            <a:spLocks/>
          </p:cNvSpPr>
          <p:nvPr>
            <p:custDataLst>
              <p:tags r:id="rId2"/>
            </p:custDataLst>
          </p:nvPr>
        </p:nvSpPr>
        <p:spPr>
          <a:xfrm>
            <a:off x="2218467" y="2991128"/>
            <a:ext cx="6065842" cy="132175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Elle augmente sa crédibilité </a:t>
            </a:r>
          </a:p>
          <a:p>
            <a:pPr marL="285750" indent="-285750">
              <a:lnSpc>
                <a:spcPct val="114000"/>
              </a:lnSpc>
              <a:spcAft>
                <a:spcPts val="1200"/>
              </a:spcAft>
              <a:buFont typeface="Arial" panose="020B0604020202020204" pitchFamily="34" charset="0"/>
              <a:buChar char="•"/>
            </a:pPr>
            <a:r>
              <a:rPr lang="fr-CA" sz="1600" dirty="0"/>
              <a:t>Elle le fait connaître auprès des adultes de l’école</a:t>
            </a:r>
          </a:p>
          <a:p>
            <a:pPr marL="285750" indent="-285750">
              <a:lnSpc>
                <a:spcPct val="114000"/>
              </a:lnSpc>
              <a:spcAft>
                <a:spcPts val="1200"/>
              </a:spcAft>
              <a:buFont typeface="Arial" panose="020B0604020202020204" pitchFamily="34" charset="0"/>
              <a:buChar char="•"/>
            </a:pPr>
            <a:r>
              <a:rPr lang="fr-CA" sz="1600" dirty="0"/>
              <a:t>Elle lui permet d’établir des partenariats pour la réalisation de ses projets</a:t>
            </a:r>
          </a:p>
          <a:p>
            <a:pPr marL="285750" indent="-285750">
              <a:lnSpc>
                <a:spcPct val="114000"/>
              </a:lnSpc>
              <a:spcAft>
                <a:spcPts val="1200"/>
              </a:spcAft>
              <a:buFont typeface="Arial" panose="020B0604020202020204" pitchFamily="34" charset="0"/>
              <a:buChar char="•"/>
            </a:pPr>
            <a:r>
              <a:rPr lang="fr-CA" sz="1600" dirty="0"/>
              <a:t>Elle présente aux jeunes d’autres formes d’engagement possibles à l’âge adulte.</a:t>
            </a:r>
          </a:p>
        </p:txBody>
      </p:sp>
    </p:spTree>
    <p:extLst>
      <p:ext uri="{BB962C8B-B14F-4D97-AF65-F5344CB8AC3E}">
        <p14:creationId xmlns:p14="http://schemas.microsoft.com/office/powerpoint/2010/main" val="2768171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1"/>
            <a:ext cx="6570949" cy="475128"/>
          </a:xfrm>
        </p:spPr>
        <p:txBody>
          <a:bodyPr/>
          <a:lstStyle/>
          <a:p>
            <a:r>
              <a:rPr lang="fr-CA" b="1" dirty="0">
                <a:solidFill>
                  <a:srgbClr val="91195A"/>
                </a:solidFill>
              </a:rPr>
              <a:t>Collaboration</a:t>
            </a:r>
            <a:endParaRPr lang="fr-CA" dirty="0"/>
          </a:p>
        </p:txBody>
      </p:sp>
      <p:sp>
        <p:nvSpPr>
          <p:cNvPr id="4" name="Titre 1">
            <a:extLst>
              <a:ext uri="{FF2B5EF4-FFF2-40B4-BE49-F238E27FC236}">
                <a16:creationId xmlns:a16="http://schemas.microsoft.com/office/drawing/2014/main" id="{1E9FDE8C-B333-41AA-BC77-D2B749C19584}"/>
              </a:ext>
            </a:extLst>
          </p:cNvPr>
          <p:cNvSpPr txBox="1">
            <a:spLocks/>
          </p:cNvSpPr>
          <p:nvPr>
            <p:custDataLst>
              <p:tags r:id="rId2"/>
            </p:custDataLst>
          </p:nvPr>
        </p:nvSpPr>
        <p:spPr>
          <a:xfrm>
            <a:off x="1908313" y="3393958"/>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200"/>
              </a:spcAft>
            </a:pPr>
            <a:r>
              <a:rPr lang="fr-CA" dirty="0"/>
              <a:t>Le conseil d’établissement de certaines écoles secondaires aborde le suivi des travaux du conseil d’élèves à </a:t>
            </a:r>
            <a:r>
              <a:rPr lang="fr-FR" dirty="0"/>
              <a:t>c</a:t>
            </a:r>
            <a:r>
              <a:rPr lang="fr-CA" dirty="0" err="1"/>
              <a:t>hacune</a:t>
            </a:r>
            <a:r>
              <a:rPr lang="fr-CA" dirty="0"/>
              <a:t> de ses rencontres. Dans une école privée, les jeunes peuvent être invités à un élément particulier de l’ordre du jour du conseil d’administration. Ils peuvent également collaborer avec le comité de </a:t>
            </a:r>
            <a:r>
              <a:rPr lang="fr-CA"/>
              <a:t>parents.</a:t>
            </a:r>
          </a:p>
          <a:p>
            <a:pPr>
              <a:spcAft>
                <a:spcPts val="1200"/>
              </a:spcAft>
            </a:pPr>
            <a:r>
              <a:rPr lang="fr-CA" dirty="0"/>
              <a:t>Quelques écoles primaires établissent des partenariats avec le comité de parents pour organiser des projets. Les parents prêtent main-forte et fournissent, parfois, des ressources matérielles.</a:t>
            </a:r>
          </a:p>
        </p:txBody>
      </p:sp>
      <p:sp>
        <p:nvSpPr>
          <p:cNvPr id="5" name="Titre 1">
            <a:extLst>
              <a:ext uri="{FF2B5EF4-FFF2-40B4-BE49-F238E27FC236}">
                <a16:creationId xmlns:a16="http://schemas.microsoft.com/office/drawing/2014/main" id="{D1880536-E97C-4312-A696-2B1168186B95}"/>
              </a:ext>
            </a:extLst>
          </p:cNvPr>
          <p:cNvSpPr txBox="1">
            <a:spLocks/>
          </p:cNvSpPr>
          <p:nvPr>
            <p:custDataLst>
              <p:tags r:id="rId3"/>
            </p:custDataLst>
          </p:nvPr>
        </p:nvSpPr>
        <p:spPr>
          <a:xfrm>
            <a:off x="3174980" y="2205666"/>
            <a:ext cx="5304282"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L’équipe de Vox populi invite le conseil d’élèves à rencontrer ces instances afin de se présenter et de faire connaître leurs projets.</a:t>
            </a:r>
          </a:p>
        </p:txBody>
      </p:sp>
      <p:pic>
        <p:nvPicPr>
          <p:cNvPr id="7" name="Image 6" descr="Une image contenant dessin&#10;&#10;Description générée automatiquement">
            <a:extLst>
              <a:ext uri="{FF2B5EF4-FFF2-40B4-BE49-F238E27FC236}">
                <a16:creationId xmlns:a16="http://schemas.microsoft.com/office/drawing/2014/main" id="{14008400-0879-4B77-84D1-EF8B146A2BE5}"/>
              </a:ext>
            </a:extLst>
          </p:cNvPr>
          <p:cNvPicPr>
            <a:picLocks noChangeAspect="1"/>
          </p:cNvPicPr>
          <p:nvPr>
            <p:custDataLst>
              <p:tags r:id="rId4"/>
            </p:custDataLst>
          </p:nvPr>
        </p:nvPicPr>
        <p:blipFill>
          <a:blip r:embed="rId6"/>
          <a:stretch>
            <a:fillRect/>
          </a:stretch>
        </p:blipFill>
        <p:spPr>
          <a:xfrm>
            <a:off x="1908312" y="2248048"/>
            <a:ext cx="1266667" cy="1180952"/>
          </a:xfrm>
          <a:prstGeom prst="rect">
            <a:avLst/>
          </a:prstGeom>
        </p:spPr>
      </p:pic>
    </p:spTree>
    <p:extLst>
      <p:ext uri="{BB962C8B-B14F-4D97-AF65-F5344CB8AC3E}">
        <p14:creationId xmlns:p14="http://schemas.microsoft.com/office/powerpoint/2010/main" val="534810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2218098" y="1716421"/>
            <a:ext cx="6354949" cy="813037"/>
          </a:xfrm>
        </p:spPr>
        <p:txBody>
          <a:bodyPr/>
          <a:lstStyle/>
          <a:p>
            <a:r>
              <a:rPr lang="fr-CA" dirty="0"/>
              <a:t>Vous avez terminé la leçon 6.1 portant sur le cycle des rencontres du conseil d’élèves. Consultez les autres leçons de la section </a:t>
            </a:r>
            <a:r>
              <a:rPr lang="fr-CA" dirty="0">
                <a:solidFill>
                  <a:schemeClr val="tx1"/>
                </a:solidFill>
                <a:hlinkClick r:id="rId8"/>
              </a:rPr>
              <a:t>Préparer les rencontres du conseil d’élèves</a:t>
            </a:r>
            <a:r>
              <a:rPr lang="fr-CA" dirty="0"/>
              <a:t> du site Web de Vox populi pour en apprendre davantage sur le sujet.</a:t>
            </a:r>
          </a:p>
        </p:txBody>
      </p:sp>
      <p:pic>
        <p:nvPicPr>
          <p:cNvPr id="4" name="Image 3">
            <a:extLst>
              <a:ext uri="{FF2B5EF4-FFF2-40B4-BE49-F238E27FC236}">
                <a16:creationId xmlns:a16="http://schemas.microsoft.com/office/drawing/2014/main" id="{28840CDA-89B1-4C46-9752-8993DAEFF3D7}"/>
              </a:ext>
            </a:extLst>
          </p:cNvPr>
          <p:cNvPicPr>
            <a:picLocks noChangeAspect="1"/>
          </p:cNvPicPr>
          <p:nvPr>
            <p:custDataLst>
              <p:tags r:id="rId2"/>
            </p:custDataLst>
          </p:nvPr>
        </p:nvPicPr>
        <p:blipFill>
          <a:blip r:embed="rId9"/>
          <a:stretch>
            <a:fillRect/>
          </a:stretch>
        </p:blipFill>
        <p:spPr>
          <a:xfrm>
            <a:off x="4056428" y="3743058"/>
            <a:ext cx="1899431" cy="1905386"/>
          </a:xfrm>
          <a:prstGeom prst="rect">
            <a:avLst/>
          </a:prstGeom>
        </p:spPr>
      </p:pic>
      <p:sp>
        <p:nvSpPr>
          <p:cNvPr id="6" name="Google Shape;131;p17">
            <a:extLst>
              <a:ext uri="{FF2B5EF4-FFF2-40B4-BE49-F238E27FC236}">
                <a16:creationId xmlns:a16="http://schemas.microsoft.com/office/drawing/2014/main" id="{5F38FD23-CFDB-4A52-8C4E-6B11C45E0548}"/>
              </a:ext>
            </a:extLst>
          </p:cNvPr>
          <p:cNvSpPr txBox="1"/>
          <p:nvPr>
            <p:custDataLst>
              <p:tags r:id="rId3"/>
            </p:custDataLst>
          </p:nvPr>
        </p:nvSpPr>
        <p:spPr>
          <a:xfrm>
            <a:off x="1848110" y="3939068"/>
            <a:ext cx="2322550"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.1.1 – Avant la rencontre du conseil d’élèves</a:t>
            </a:r>
            <a:endParaRPr sz="1600" b="0" i="0" strike="noStrike" cap="none" dirty="0">
              <a:solidFill>
                <a:schemeClr val="tx1"/>
              </a:solidFill>
              <a:latin typeface="Arial"/>
              <a:ea typeface="Arial"/>
              <a:cs typeface="Arial"/>
              <a:sym typeface="Arial"/>
            </a:endParaRPr>
          </a:p>
        </p:txBody>
      </p:sp>
      <p:sp>
        <p:nvSpPr>
          <p:cNvPr id="7" name="Google Shape;131;p17">
            <a:extLst>
              <a:ext uri="{FF2B5EF4-FFF2-40B4-BE49-F238E27FC236}">
                <a16:creationId xmlns:a16="http://schemas.microsoft.com/office/drawing/2014/main" id="{6DCD3B32-E77B-4B36-8701-FF328CA6ED0B}"/>
              </a:ext>
            </a:extLst>
          </p:cNvPr>
          <p:cNvSpPr txBox="1"/>
          <p:nvPr>
            <p:custDataLst>
              <p:tags r:id="rId4"/>
            </p:custDataLst>
          </p:nvPr>
        </p:nvSpPr>
        <p:spPr>
          <a:xfrm>
            <a:off x="5848831" y="3939069"/>
            <a:ext cx="2315346"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.1.2 – Pendant la rencontre du conseil d’élèves</a:t>
            </a:r>
            <a:endParaRPr sz="1600" b="0" i="0" strike="noStrike" cap="none" dirty="0">
              <a:solidFill>
                <a:schemeClr val="tx1"/>
              </a:solidFill>
              <a:latin typeface="Arial"/>
              <a:ea typeface="Arial"/>
              <a:cs typeface="Arial"/>
              <a:sym typeface="Arial"/>
            </a:endParaRPr>
          </a:p>
        </p:txBody>
      </p:sp>
      <p:sp>
        <p:nvSpPr>
          <p:cNvPr id="8" name="Google Shape;131;p17">
            <a:extLst>
              <a:ext uri="{FF2B5EF4-FFF2-40B4-BE49-F238E27FC236}">
                <a16:creationId xmlns:a16="http://schemas.microsoft.com/office/drawing/2014/main" id="{F65B4CA6-74C8-4DAC-9595-1009778FFC39}"/>
              </a:ext>
            </a:extLst>
          </p:cNvPr>
          <p:cNvSpPr txBox="1"/>
          <p:nvPr>
            <p:custDataLst>
              <p:tags r:id="rId5"/>
            </p:custDataLst>
          </p:nvPr>
        </p:nvSpPr>
        <p:spPr>
          <a:xfrm>
            <a:off x="5123579" y="5126216"/>
            <a:ext cx="2399022"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.1.3 – Après la rencontre du conseil d’élèves</a:t>
            </a:r>
            <a:endParaRPr sz="1600" b="0" i="0" strike="noStrike" cap="none" dirty="0">
              <a:solidFill>
                <a:schemeClr val="tx1"/>
              </a:solidFill>
              <a:latin typeface="Arial"/>
              <a:ea typeface="Arial"/>
              <a:cs typeface="Arial"/>
              <a:sym typeface="Arial"/>
            </a:endParaRPr>
          </a:p>
        </p:txBody>
      </p:sp>
      <p:sp>
        <p:nvSpPr>
          <p:cNvPr id="9" name="Rectangle 8">
            <a:extLst>
              <a:ext uri="{FF2B5EF4-FFF2-40B4-BE49-F238E27FC236}">
                <a16:creationId xmlns:a16="http://schemas.microsoft.com/office/drawing/2014/main" id="{98E98400-39E9-4457-8D75-94AA0D70DF07}"/>
              </a:ext>
            </a:extLst>
          </p:cNvPr>
          <p:cNvSpPr/>
          <p:nvPr>
            <p:custDataLst>
              <p:tags r:id="rId6"/>
            </p:custDataLst>
          </p:nvPr>
        </p:nvSpPr>
        <p:spPr>
          <a:xfrm>
            <a:off x="2002098" y="1912631"/>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82272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A5978-5CA5-4EC4-AAAC-C4AAC1B60C1A}"/>
              </a:ext>
            </a:extLst>
          </p:cNvPr>
          <p:cNvSpPr>
            <a:spLocks noGrp="1"/>
          </p:cNvSpPr>
          <p:nvPr>
            <p:ph type="title"/>
            <p:custDataLst>
              <p:tags r:id="rId1"/>
            </p:custDataLst>
          </p:nvPr>
        </p:nvSpPr>
        <p:spPr/>
        <p:txBody>
          <a:bodyPr/>
          <a:lstStyle/>
          <a:p>
            <a:r>
              <a:rPr lang="fr-CA" dirty="0"/>
              <a:t>Pour coordonner un conseil d’élèves, </a:t>
            </a:r>
            <a:br>
              <a:rPr lang="fr-CA" dirty="0"/>
            </a:br>
            <a:r>
              <a:rPr lang="fr-CA" dirty="0"/>
              <a:t>vous devez effectuer certaines activités :</a:t>
            </a:r>
          </a:p>
        </p:txBody>
      </p:sp>
      <p:sp>
        <p:nvSpPr>
          <p:cNvPr id="5" name="Légende encadrée 2 32">
            <a:extLst>
              <a:ext uri="{FF2B5EF4-FFF2-40B4-BE49-F238E27FC236}">
                <a16:creationId xmlns:a16="http://schemas.microsoft.com/office/drawing/2014/main" id="{854941AB-096C-40CF-AA88-53896B1F053C}"/>
              </a:ext>
            </a:extLst>
          </p:cNvPr>
          <p:cNvSpPr/>
          <p:nvPr>
            <p:custDataLst>
              <p:tags r:id="rId2"/>
            </p:custDataLst>
          </p:nvPr>
        </p:nvSpPr>
        <p:spPr>
          <a:xfrm>
            <a:off x="5307787" y="4972026"/>
            <a:ext cx="3129768" cy="1188435"/>
          </a:xfrm>
          <a:prstGeom prst="borderCallout2">
            <a:avLst>
              <a:gd name="adj1" fmla="val 58116"/>
              <a:gd name="adj2" fmla="val -3864"/>
              <a:gd name="adj3" fmla="val 57221"/>
              <a:gd name="adj4" fmla="val -11639"/>
              <a:gd name="adj5" fmla="val -15438"/>
              <a:gd name="adj6" fmla="val -17783"/>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Préparer les rencontres </a:t>
            </a:r>
            <a:br>
              <a:rPr lang="fr-FR" sz="1600" dirty="0">
                <a:solidFill>
                  <a:schemeClr val="tx1"/>
                </a:solidFill>
                <a:sym typeface="Calibri"/>
              </a:rPr>
            </a:br>
            <a:r>
              <a:rPr lang="fr-FR" sz="1600" dirty="0">
                <a:solidFill>
                  <a:schemeClr val="tx1"/>
                </a:solidFill>
                <a:sym typeface="Calibri"/>
              </a:rPr>
              <a:t>du conseil d’élèves fait partie des activités que vous devez effectuer pendant les travaux avec le conseil d’élèves.</a:t>
            </a:r>
          </a:p>
        </p:txBody>
      </p:sp>
      <p:grpSp>
        <p:nvGrpSpPr>
          <p:cNvPr id="6" name="Groupe 5">
            <a:extLst>
              <a:ext uri="{FF2B5EF4-FFF2-40B4-BE49-F238E27FC236}">
                <a16:creationId xmlns:a16="http://schemas.microsoft.com/office/drawing/2014/main" id="{D8A8402F-6AF1-458F-8D3E-AC72E9160C99}"/>
              </a:ext>
            </a:extLst>
          </p:cNvPr>
          <p:cNvGrpSpPr/>
          <p:nvPr>
            <p:custDataLst>
              <p:tags r:id="rId3"/>
            </p:custDataLst>
          </p:nvPr>
        </p:nvGrpSpPr>
        <p:grpSpPr>
          <a:xfrm>
            <a:off x="2434533" y="4427331"/>
            <a:ext cx="5578138" cy="294815"/>
            <a:chOff x="4741591" y="5062576"/>
            <a:chExt cx="5578138" cy="294815"/>
          </a:xfrm>
        </p:grpSpPr>
        <p:sp>
          <p:nvSpPr>
            <p:cNvPr id="7" name="Rectangle 6">
              <a:extLst>
                <a:ext uri="{FF2B5EF4-FFF2-40B4-BE49-F238E27FC236}">
                  <a16:creationId xmlns:a16="http://schemas.microsoft.com/office/drawing/2014/main" id="{F11E632E-CC93-41E7-A257-A7D288DB1709}"/>
                </a:ext>
              </a:extLst>
            </p:cNvPr>
            <p:cNvSpPr/>
            <p:nvPr/>
          </p:nvSpPr>
          <p:spPr>
            <a:xfrm>
              <a:off x="4741591" y="5062576"/>
              <a:ext cx="1814813" cy="294815"/>
            </a:xfrm>
            <a:prstGeom prst="rect">
              <a:avLst/>
            </a:prstGeom>
            <a:gradFill flip="none" rotWithShape="1">
              <a:gsLst>
                <a:gs pos="90000">
                  <a:srgbClr val="C34986"/>
                </a:gs>
                <a:gs pos="62000">
                  <a:srgbClr val="AC3973"/>
                </a:gs>
                <a:gs pos="0">
                  <a:srgbClr val="80115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préparation</a:t>
              </a:r>
            </a:p>
          </p:txBody>
        </p:sp>
        <p:sp>
          <p:nvSpPr>
            <p:cNvPr id="8" name="Rectangle 7">
              <a:extLst>
                <a:ext uri="{FF2B5EF4-FFF2-40B4-BE49-F238E27FC236}">
                  <a16:creationId xmlns:a16="http://schemas.microsoft.com/office/drawing/2014/main" id="{24D0F61C-3854-4ACE-BBF0-453D1ACBD80A}"/>
                </a:ext>
              </a:extLst>
            </p:cNvPr>
            <p:cNvSpPr/>
            <p:nvPr/>
          </p:nvSpPr>
          <p:spPr>
            <a:xfrm>
              <a:off x="6556404" y="5062576"/>
              <a:ext cx="3763325" cy="294815"/>
            </a:xfrm>
            <a:prstGeom prst="rect">
              <a:avLst/>
            </a:prstGeom>
            <a:gradFill flip="none" rotWithShape="1">
              <a:gsLst>
                <a:gs pos="41000">
                  <a:srgbClr val="00B6BD"/>
                </a:gs>
                <a:gs pos="4000">
                  <a:srgbClr val="00E3EE"/>
                </a:gs>
                <a:gs pos="72000">
                  <a:srgbClr val="00A8B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action</a:t>
              </a:r>
            </a:p>
          </p:txBody>
        </p:sp>
      </p:grpSp>
      <p:sp>
        <p:nvSpPr>
          <p:cNvPr id="9" name="Légende encadrée 2 36">
            <a:extLst>
              <a:ext uri="{FF2B5EF4-FFF2-40B4-BE49-F238E27FC236}">
                <a16:creationId xmlns:a16="http://schemas.microsoft.com/office/drawing/2014/main" id="{7081E78C-98AF-4465-965B-93E67AE68998}"/>
              </a:ext>
            </a:extLst>
          </p:cNvPr>
          <p:cNvSpPr/>
          <p:nvPr>
            <p:custDataLst>
              <p:tags r:id="rId4"/>
            </p:custDataLst>
          </p:nvPr>
        </p:nvSpPr>
        <p:spPr>
          <a:xfrm flipH="1">
            <a:off x="2028995"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préparation, avant le début des travaux avec le conseil d’élèves</a:t>
            </a:r>
            <a:endParaRPr lang="fr-FR" sz="1600" dirty="0">
              <a:solidFill>
                <a:schemeClr val="tx1"/>
              </a:solidFill>
            </a:endParaRPr>
          </a:p>
        </p:txBody>
      </p:sp>
      <p:sp>
        <p:nvSpPr>
          <p:cNvPr id="10" name="Légende encadrée 2 37">
            <a:extLst>
              <a:ext uri="{FF2B5EF4-FFF2-40B4-BE49-F238E27FC236}">
                <a16:creationId xmlns:a16="http://schemas.microsoft.com/office/drawing/2014/main" id="{5E8559D1-7139-4609-B284-571D8A6B2621}"/>
              </a:ext>
            </a:extLst>
          </p:cNvPr>
          <p:cNvSpPr/>
          <p:nvPr>
            <p:custDataLst>
              <p:tags r:id="rId5"/>
            </p:custDataLst>
          </p:nvPr>
        </p:nvSpPr>
        <p:spPr>
          <a:xfrm>
            <a:off x="4994278"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action, pendant </a:t>
            </a:r>
            <a:br>
              <a:rPr lang="fr-FR" sz="1600" dirty="0">
                <a:solidFill>
                  <a:schemeClr val="tx1"/>
                </a:solidFill>
                <a:sym typeface="Calibri"/>
              </a:rPr>
            </a:br>
            <a:r>
              <a:rPr lang="fr-FR" sz="1600" dirty="0">
                <a:solidFill>
                  <a:schemeClr val="tx1"/>
                </a:solidFill>
                <a:sym typeface="Calibri"/>
              </a:rPr>
              <a:t>les travaux </a:t>
            </a:r>
            <a:br>
              <a:rPr lang="fr-FR" sz="1600" dirty="0">
                <a:solidFill>
                  <a:schemeClr val="tx1"/>
                </a:solidFill>
                <a:sym typeface="Calibri"/>
              </a:rPr>
            </a:br>
            <a:r>
              <a:rPr lang="fr-FR" sz="1600" dirty="0">
                <a:solidFill>
                  <a:schemeClr val="tx1"/>
                </a:solidFill>
                <a:sym typeface="Calibri"/>
              </a:rPr>
              <a:t>avec le conseil d’élèves</a:t>
            </a:r>
            <a:endParaRPr lang="fr-FR" sz="1600" dirty="0">
              <a:solidFill>
                <a:schemeClr val="tx1"/>
              </a:solidFill>
            </a:endParaRPr>
          </a:p>
        </p:txBody>
      </p:sp>
    </p:spTree>
    <p:extLst>
      <p:ext uri="{BB962C8B-B14F-4D97-AF65-F5344CB8AC3E}">
        <p14:creationId xmlns:p14="http://schemas.microsoft.com/office/powerpoint/2010/main" val="90736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a:extLst>
              <a:ext uri="{FF2B5EF4-FFF2-40B4-BE49-F238E27FC236}">
                <a16:creationId xmlns:a16="http://schemas.microsoft.com/office/drawing/2014/main" id="{5B6655FC-3E09-4738-9D6B-B26439DE76D3}"/>
              </a:ext>
            </a:extLst>
          </p:cNvPr>
          <p:cNvSpPr/>
          <p:nvPr>
            <p:custDataLst>
              <p:tags r:id="rId1"/>
            </p:custDataLst>
          </p:nvPr>
        </p:nvSpPr>
        <p:spPr>
          <a:xfrm>
            <a:off x="5446643" y="5658679"/>
            <a:ext cx="1431235" cy="3048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a:xfrm>
            <a:off x="1932525" y="1830410"/>
            <a:ext cx="6570949" cy="813037"/>
          </a:xfrm>
        </p:spPr>
        <p:txBody>
          <a:bodyPr/>
          <a:lstStyle/>
          <a:p>
            <a:r>
              <a:rPr lang="fr-CA" dirty="0"/>
              <a:t>En tant que personne responsable d’un conseil d’élèves, avez-vous parfois l’impression d’être le chef d’orchestre et de jouer tous les instruments en même temps?</a:t>
            </a:r>
          </a:p>
        </p:txBody>
      </p:sp>
      <p:pic>
        <p:nvPicPr>
          <p:cNvPr id="4" name="Image 3" descr="Une image contenant jouet&#10;&#10;Description générée automatiquement">
            <a:extLst>
              <a:ext uri="{FF2B5EF4-FFF2-40B4-BE49-F238E27FC236}">
                <a16:creationId xmlns:a16="http://schemas.microsoft.com/office/drawing/2014/main" id="{7293C0D0-0076-49CA-9B8D-2440A19E6E44}"/>
              </a:ext>
            </a:extLst>
          </p:cNvPr>
          <p:cNvPicPr>
            <a:picLocks noChangeAspect="1"/>
          </p:cNvPicPr>
          <p:nvPr>
            <p:custDataLst>
              <p:tags r:id="rId3"/>
            </p:custDataLst>
          </p:nvPr>
        </p:nvPicPr>
        <p:blipFill>
          <a:blip r:embed="rId5"/>
          <a:stretch>
            <a:fillRect/>
          </a:stretch>
        </p:blipFill>
        <p:spPr>
          <a:xfrm>
            <a:off x="4794994" y="2643447"/>
            <a:ext cx="2639475" cy="3242784"/>
          </a:xfrm>
          <a:prstGeom prst="rect">
            <a:avLst/>
          </a:prstGeom>
        </p:spPr>
      </p:pic>
    </p:spTree>
    <p:extLst>
      <p:ext uri="{BB962C8B-B14F-4D97-AF65-F5344CB8AC3E}">
        <p14:creationId xmlns:p14="http://schemas.microsoft.com/office/powerpoint/2010/main" val="368124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3458817" y="1830410"/>
            <a:ext cx="5044657" cy="813037"/>
          </a:xfrm>
        </p:spPr>
        <p:txBody>
          <a:bodyPr/>
          <a:lstStyle/>
          <a:p>
            <a:r>
              <a:rPr lang="fr-CA" dirty="0"/>
              <a:t>L’équipe de Vox populi visite de nombreuses écoles chaque année. Nous savons que votre rôle au sein du conseil est valorisant, mais qu’il peut devenir exigeant. </a:t>
            </a:r>
          </a:p>
        </p:txBody>
      </p:sp>
      <p:pic>
        <p:nvPicPr>
          <p:cNvPr id="6" name="Image 5" descr="Une image contenant dessin&#10;&#10;Description générée automatiquement">
            <a:extLst>
              <a:ext uri="{FF2B5EF4-FFF2-40B4-BE49-F238E27FC236}">
                <a16:creationId xmlns:a16="http://schemas.microsoft.com/office/drawing/2014/main" id="{B346456E-5645-4D34-B316-B4719E96486B}"/>
              </a:ext>
            </a:extLst>
          </p:cNvPr>
          <p:cNvPicPr>
            <a:picLocks noChangeAspect="1"/>
          </p:cNvPicPr>
          <p:nvPr>
            <p:custDataLst>
              <p:tags r:id="rId2"/>
            </p:custDataLst>
          </p:nvPr>
        </p:nvPicPr>
        <p:blipFill>
          <a:blip r:embed="rId7"/>
          <a:stretch>
            <a:fillRect/>
          </a:stretch>
        </p:blipFill>
        <p:spPr>
          <a:xfrm>
            <a:off x="2192150" y="1830410"/>
            <a:ext cx="1266667" cy="1180952"/>
          </a:xfrm>
          <a:prstGeom prst="rect">
            <a:avLst/>
          </a:prstGeom>
        </p:spPr>
      </p:pic>
      <p:sp>
        <p:nvSpPr>
          <p:cNvPr id="7" name="Ellipse 6">
            <a:extLst>
              <a:ext uri="{FF2B5EF4-FFF2-40B4-BE49-F238E27FC236}">
                <a16:creationId xmlns:a16="http://schemas.microsoft.com/office/drawing/2014/main" id="{47A87B8E-85BF-487E-B898-811778BC0E82}"/>
              </a:ext>
            </a:extLst>
          </p:cNvPr>
          <p:cNvSpPr/>
          <p:nvPr>
            <p:custDataLst>
              <p:tags r:id="rId3"/>
            </p:custDataLst>
          </p:nvPr>
        </p:nvSpPr>
        <p:spPr>
          <a:xfrm>
            <a:off x="6771186" y="5755118"/>
            <a:ext cx="1102694" cy="23483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jouet&#10;&#10;Description générée automatiquement">
            <a:extLst>
              <a:ext uri="{FF2B5EF4-FFF2-40B4-BE49-F238E27FC236}">
                <a16:creationId xmlns:a16="http://schemas.microsoft.com/office/drawing/2014/main" id="{6B313F60-38D3-47FF-A3E1-94F5042EAC30}"/>
              </a:ext>
            </a:extLst>
          </p:cNvPr>
          <p:cNvPicPr>
            <a:picLocks noChangeAspect="1"/>
          </p:cNvPicPr>
          <p:nvPr>
            <p:custDataLst>
              <p:tags r:id="rId4"/>
            </p:custDataLst>
          </p:nvPr>
        </p:nvPicPr>
        <p:blipFill>
          <a:blip r:embed="rId8"/>
          <a:stretch>
            <a:fillRect/>
          </a:stretch>
        </p:blipFill>
        <p:spPr>
          <a:xfrm>
            <a:off x="6305744" y="3429000"/>
            <a:ext cx="2033578" cy="2498396"/>
          </a:xfrm>
          <a:prstGeom prst="rect">
            <a:avLst/>
          </a:prstGeom>
        </p:spPr>
      </p:pic>
      <p:sp>
        <p:nvSpPr>
          <p:cNvPr id="9" name="Titre 1">
            <a:extLst>
              <a:ext uri="{FF2B5EF4-FFF2-40B4-BE49-F238E27FC236}">
                <a16:creationId xmlns:a16="http://schemas.microsoft.com/office/drawing/2014/main" id="{BD76ECF6-6F3D-45E3-B6C1-9C3C95A2F99E}"/>
              </a:ext>
            </a:extLst>
          </p:cNvPr>
          <p:cNvSpPr txBox="1">
            <a:spLocks/>
          </p:cNvSpPr>
          <p:nvPr>
            <p:custDataLst>
              <p:tags r:id="rId5"/>
            </p:custDataLst>
          </p:nvPr>
        </p:nvSpPr>
        <p:spPr>
          <a:xfrm>
            <a:off x="2192150" y="3366445"/>
            <a:ext cx="430141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Le temps alloué aux rencontres du conseil est souvent limité. C’est un enjeu, pour le conseil. Dans ce contexte, cela devient tentant de tout prendre en charge pour assurer l’efficacité des travaux et la réussite du projet… au risque de vous épuiser!</a:t>
            </a:r>
          </a:p>
        </p:txBody>
      </p:sp>
    </p:spTree>
    <p:extLst>
      <p:ext uri="{BB962C8B-B14F-4D97-AF65-F5344CB8AC3E}">
        <p14:creationId xmlns:p14="http://schemas.microsoft.com/office/powerpoint/2010/main" val="328553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llipse 13">
            <a:extLst>
              <a:ext uri="{FF2B5EF4-FFF2-40B4-BE49-F238E27FC236}">
                <a16:creationId xmlns:a16="http://schemas.microsoft.com/office/drawing/2014/main" id="{C55558F5-EC19-4D16-A797-64FF544A7F42}"/>
              </a:ext>
            </a:extLst>
          </p:cNvPr>
          <p:cNvSpPr/>
          <p:nvPr>
            <p:custDataLst>
              <p:tags r:id="rId1"/>
            </p:custDataLst>
          </p:nvPr>
        </p:nvSpPr>
        <p:spPr>
          <a:xfrm>
            <a:off x="4365688" y="5287619"/>
            <a:ext cx="3956677" cy="4108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a:xfrm>
            <a:off x="1908313" y="1830410"/>
            <a:ext cx="6595161" cy="1598590"/>
          </a:xfrm>
        </p:spPr>
        <p:txBody>
          <a:bodyPr/>
          <a:lstStyle/>
          <a:p>
            <a:r>
              <a:rPr lang="fr-CA" dirty="0"/>
              <a:t>Gardez en tête que vous êtes là avant tout pour guider les membres et pour qu’ils vivent une expérience positive qui les incitera à poursuivre leur engagement. C’est ainsi que les jeunes pourront développer leurs compétences civiques et leur autonomie.</a:t>
            </a:r>
          </a:p>
        </p:txBody>
      </p:sp>
      <p:pic>
        <p:nvPicPr>
          <p:cNvPr id="13" name="Image 12" descr="Une image contenant jouet, dessin&#10;&#10;Description générée automatiquement">
            <a:extLst>
              <a:ext uri="{FF2B5EF4-FFF2-40B4-BE49-F238E27FC236}">
                <a16:creationId xmlns:a16="http://schemas.microsoft.com/office/drawing/2014/main" id="{3963B9DF-7D1C-41E4-81A5-84A728F58DE0}"/>
              </a:ext>
            </a:extLst>
          </p:cNvPr>
          <p:cNvPicPr>
            <a:picLocks noChangeAspect="1"/>
          </p:cNvPicPr>
          <p:nvPr>
            <p:custDataLst>
              <p:tags r:id="rId3"/>
            </p:custDataLst>
          </p:nvPr>
        </p:nvPicPr>
        <p:blipFill>
          <a:blip r:embed="rId6"/>
          <a:stretch>
            <a:fillRect/>
          </a:stretch>
        </p:blipFill>
        <p:spPr>
          <a:xfrm>
            <a:off x="4365688" y="3429000"/>
            <a:ext cx="3837407" cy="2174811"/>
          </a:xfrm>
          <a:prstGeom prst="rect">
            <a:avLst/>
          </a:prstGeom>
        </p:spPr>
      </p:pic>
      <p:pic>
        <p:nvPicPr>
          <p:cNvPr id="16" name="Image 15" descr="Une image contenant chemise, dessin&#10;&#10;Description générée automatiquement">
            <a:extLst>
              <a:ext uri="{FF2B5EF4-FFF2-40B4-BE49-F238E27FC236}">
                <a16:creationId xmlns:a16="http://schemas.microsoft.com/office/drawing/2014/main" id="{3DA3B609-FA07-4D7A-95A4-847D318AFBE8}"/>
              </a:ext>
            </a:extLst>
          </p:cNvPr>
          <p:cNvPicPr>
            <a:picLocks noChangeAspect="1"/>
          </p:cNvPicPr>
          <p:nvPr>
            <p:custDataLst>
              <p:tags r:id="rId4"/>
            </p:custDataLst>
          </p:nvPr>
        </p:nvPicPr>
        <p:blipFill>
          <a:blip r:embed="rId7"/>
          <a:stretch>
            <a:fillRect/>
          </a:stretch>
        </p:blipFill>
        <p:spPr>
          <a:xfrm>
            <a:off x="2628623" y="4340655"/>
            <a:ext cx="1157473" cy="2526311"/>
          </a:xfrm>
          <a:prstGeom prst="rect">
            <a:avLst/>
          </a:prstGeom>
        </p:spPr>
      </p:pic>
    </p:spTree>
    <p:extLst>
      <p:ext uri="{BB962C8B-B14F-4D97-AF65-F5344CB8AC3E}">
        <p14:creationId xmlns:p14="http://schemas.microsoft.com/office/powerpoint/2010/main" val="384604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95161" cy="813037"/>
          </a:xfrm>
        </p:spPr>
        <p:txBody>
          <a:bodyPr/>
          <a:lstStyle/>
          <a:p>
            <a:r>
              <a:rPr lang="fr-CA" dirty="0"/>
              <a:t>Pour éviter de vous retrouver avec une charge trop lourde sur les épaules, l’équipe de Vox populi vous invite à porter une attention particulière aux éléments suivants :</a:t>
            </a:r>
          </a:p>
        </p:txBody>
      </p:sp>
      <p:sp>
        <p:nvSpPr>
          <p:cNvPr id="3" name="Titre 1">
            <a:extLst>
              <a:ext uri="{FF2B5EF4-FFF2-40B4-BE49-F238E27FC236}">
                <a16:creationId xmlns:a16="http://schemas.microsoft.com/office/drawing/2014/main" id="{04D022B2-0ED6-4A1D-9DF7-96418F10381F}"/>
              </a:ext>
            </a:extLst>
          </p:cNvPr>
          <p:cNvSpPr txBox="1">
            <a:spLocks/>
          </p:cNvSpPr>
          <p:nvPr>
            <p:custDataLst>
              <p:tags r:id="rId2"/>
            </p:custDataLst>
          </p:nvPr>
        </p:nvSpPr>
        <p:spPr>
          <a:xfrm>
            <a:off x="2116183" y="3090448"/>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Projet</a:t>
            </a:r>
          </a:p>
          <a:p>
            <a:pPr marL="285750" indent="-285750">
              <a:lnSpc>
                <a:spcPct val="114000"/>
              </a:lnSpc>
              <a:spcAft>
                <a:spcPts val="1200"/>
              </a:spcAft>
              <a:buFont typeface="Arial" panose="020B0604020202020204" pitchFamily="34" charset="0"/>
              <a:buChar char="•"/>
            </a:pPr>
            <a:r>
              <a:rPr lang="fr-CA" sz="1600" dirty="0"/>
              <a:t>Outils</a:t>
            </a:r>
          </a:p>
          <a:p>
            <a:pPr marL="285750" indent="-285750">
              <a:lnSpc>
                <a:spcPct val="114000"/>
              </a:lnSpc>
              <a:spcAft>
                <a:spcPts val="1200"/>
              </a:spcAft>
              <a:buFont typeface="Arial" panose="020B0604020202020204" pitchFamily="34" charset="0"/>
              <a:buChar char="•"/>
            </a:pPr>
            <a:r>
              <a:rPr lang="fr-CA" sz="1600" dirty="0"/>
              <a:t>Organisation des rencontres</a:t>
            </a:r>
          </a:p>
          <a:p>
            <a:pPr marL="285750" indent="-285750">
              <a:lnSpc>
                <a:spcPct val="114000"/>
              </a:lnSpc>
              <a:spcAft>
                <a:spcPts val="1200"/>
              </a:spcAft>
              <a:buFont typeface="Arial" panose="020B0604020202020204" pitchFamily="34" charset="0"/>
              <a:buChar char="•"/>
            </a:pPr>
            <a:r>
              <a:rPr lang="fr-CA" sz="1600" dirty="0"/>
              <a:t>Collaboration</a:t>
            </a:r>
          </a:p>
        </p:txBody>
      </p:sp>
    </p:spTree>
    <p:extLst>
      <p:ext uri="{BB962C8B-B14F-4D97-AF65-F5344CB8AC3E}">
        <p14:creationId xmlns:p14="http://schemas.microsoft.com/office/powerpoint/2010/main" val="232291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95161" cy="3292006"/>
          </a:xfrm>
        </p:spPr>
        <p:txBody>
          <a:bodyPr/>
          <a:lstStyle/>
          <a:p>
            <a:r>
              <a:rPr lang="fr-CA" b="1" dirty="0">
                <a:solidFill>
                  <a:srgbClr val="91195A"/>
                </a:solidFill>
              </a:rPr>
              <a:t>Projet</a:t>
            </a:r>
            <a:br>
              <a:rPr lang="fr-CA" dirty="0"/>
            </a:br>
            <a:r>
              <a:rPr lang="fr-CA" dirty="0"/>
              <a:t>L’ampleur du projet à réaliser est un enjeu de taille pour le conseil. Un projet de trop grande envergure risque de vous faire perdre de vue votre objectif principal, qui consiste à accompagner les jeunes.</a:t>
            </a:r>
            <a:br>
              <a:rPr lang="fr-CA" dirty="0"/>
            </a:br>
            <a:br>
              <a:rPr lang="fr-CA" dirty="0"/>
            </a:br>
            <a:r>
              <a:rPr lang="fr-CA" dirty="0"/>
              <a:t>L’équipe de Vox populi vous invite à prendre en considération cet élément lorsque vous choisirez des projets. Vous pourrez y réfléchir avec les membres du conseil d’élèves </a:t>
            </a:r>
            <a:r>
              <a:rPr lang="fr-FR" dirty="0"/>
              <a:t>en vous penchant sur le critère de faisabilité lorsque vous utiliserez l’outil</a:t>
            </a:r>
            <a:br>
              <a:rPr lang="fr-FR" dirty="0"/>
            </a:br>
            <a:r>
              <a:rPr lang="fr-CA" dirty="0">
                <a:hlinkClick r:id="rId4"/>
              </a:rPr>
              <a:t>Priorisation d’une idée de projet</a:t>
            </a:r>
            <a:r>
              <a:rPr lang="fr-CA" dirty="0"/>
              <a:t>. </a:t>
            </a:r>
          </a:p>
        </p:txBody>
      </p:sp>
      <p:pic>
        <p:nvPicPr>
          <p:cNvPr id="4" name="Image 3" descr="Une image contenant texte&#10;&#10;Description générée automatiquement">
            <a:extLst>
              <a:ext uri="{FF2B5EF4-FFF2-40B4-BE49-F238E27FC236}">
                <a16:creationId xmlns:a16="http://schemas.microsoft.com/office/drawing/2014/main" id="{C003D0D6-B39F-4E09-9E1F-013C8B509398}"/>
              </a:ext>
            </a:extLst>
          </p:cNvPr>
          <p:cNvPicPr>
            <a:picLocks noChangeAspect="1"/>
          </p:cNvPicPr>
          <p:nvPr>
            <p:custDataLst>
              <p:tags r:id="rId2"/>
            </p:custDataLst>
          </p:nvPr>
        </p:nvPicPr>
        <p:blipFill>
          <a:blip r:embed="rId5"/>
          <a:stretch>
            <a:fillRect/>
          </a:stretch>
        </p:blipFill>
        <p:spPr>
          <a:xfrm>
            <a:off x="6144920" y="4743614"/>
            <a:ext cx="1443304" cy="1770186"/>
          </a:xfrm>
          <a:prstGeom prst="rect">
            <a:avLst/>
          </a:prstGeom>
        </p:spPr>
      </p:pic>
    </p:spTree>
    <p:extLst>
      <p:ext uri="{BB962C8B-B14F-4D97-AF65-F5344CB8AC3E}">
        <p14:creationId xmlns:p14="http://schemas.microsoft.com/office/powerpoint/2010/main" val="366161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95161" cy="813037"/>
          </a:xfrm>
        </p:spPr>
        <p:txBody>
          <a:bodyPr/>
          <a:lstStyle/>
          <a:p>
            <a:r>
              <a:rPr lang="fr-CA" b="1" dirty="0">
                <a:solidFill>
                  <a:srgbClr val="91195A"/>
                </a:solidFill>
              </a:rPr>
              <a:t>Outils utilisés</a:t>
            </a:r>
            <a:br>
              <a:rPr lang="fr-CA" dirty="0"/>
            </a:br>
            <a:r>
              <a:rPr lang="fr-CA" dirty="0"/>
              <a:t>L’utilisation d’outils pour préparer les rencontres, pour assurer les suivis, pour vérifier l’évolution des projets et pour partager l’information offre plusieurs avantages : </a:t>
            </a:r>
          </a:p>
        </p:txBody>
      </p:sp>
      <p:sp>
        <p:nvSpPr>
          <p:cNvPr id="4" name="Titre 1">
            <a:extLst>
              <a:ext uri="{FF2B5EF4-FFF2-40B4-BE49-F238E27FC236}">
                <a16:creationId xmlns:a16="http://schemas.microsoft.com/office/drawing/2014/main" id="{7610FFB5-E2DC-476D-911E-1A6DC78F9B2C}"/>
              </a:ext>
            </a:extLst>
          </p:cNvPr>
          <p:cNvSpPr txBox="1">
            <a:spLocks/>
          </p:cNvSpPr>
          <p:nvPr>
            <p:custDataLst>
              <p:tags r:id="rId2"/>
            </p:custDataLst>
          </p:nvPr>
        </p:nvSpPr>
        <p:spPr>
          <a:xfrm>
            <a:off x="2116183" y="3429000"/>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Vous n’êtes plus la seule référence du conseil;</a:t>
            </a:r>
          </a:p>
          <a:p>
            <a:pPr marL="285750" indent="-285750">
              <a:lnSpc>
                <a:spcPct val="114000"/>
              </a:lnSpc>
              <a:spcAft>
                <a:spcPts val="1200"/>
              </a:spcAft>
              <a:buFont typeface="Arial" panose="020B0604020202020204" pitchFamily="34" charset="0"/>
              <a:buChar char="•"/>
            </a:pPr>
            <a:r>
              <a:rPr lang="fr-CA" sz="1600" dirty="0"/>
              <a:t>Vous responsabilisez les jeunes;</a:t>
            </a:r>
          </a:p>
          <a:p>
            <a:pPr marL="285750" indent="-285750">
              <a:lnSpc>
                <a:spcPct val="114000"/>
              </a:lnSpc>
              <a:spcAft>
                <a:spcPts val="1200"/>
              </a:spcAft>
              <a:buFont typeface="Arial" panose="020B0604020202020204" pitchFamily="34" charset="0"/>
              <a:buChar char="•"/>
            </a:pPr>
            <a:r>
              <a:rPr lang="fr-CA" sz="1600" dirty="0"/>
              <a:t>Vous assurez la mémoire collective des travaux du conseil.</a:t>
            </a:r>
          </a:p>
        </p:txBody>
      </p:sp>
      <p:sp>
        <p:nvSpPr>
          <p:cNvPr id="5" name="Titre 1">
            <a:extLst>
              <a:ext uri="{FF2B5EF4-FFF2-40B4-BE49-F238E27FC236}">
                <a16:creationId xmlns:a16="http://schemas.microsoft.com/office/drawing/2014/main" id="{B273D279-3B72-4FCC-AE3D-4C5777CA73FA}"/>
              </a:ext>
            </a:extLst>
          </p:cNvPr>
          <p:cNvSpPr txBox="1">
            <a:spLocks/>
          </p:cNvSpPr>
          <p:nvPr>
            <p:custDataLst>
              <p:tags r:id="rId3"/>
            </p:custDataLst>
          </p:nvPr>
        </p:nvSpPr>
        <p:spPr>
          <a:xfrm>
            <a:off x="1908313" y="4642536"/>
            <a:ext cx="6595161"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Afin que les outils soient efficaces, les jeunes doivent apprendre à les utiliser. Les outils doivent être accessibles et faciles à consulter.</a:t>
            </a:r>
          </a:p>
        </p:txBody>
      </p:sp>
    </p:spTree>
    <p:extLst>
      <p:ext uri="{BB962C8B-B14F-4D97-AF65-F5344CB8AC3E}">
        <p14:creationId xmlns:p14="http://schemas.microsoft.com/office/powerpoint/2010/main" val="221859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08313" y="1830410"/>
            <a:ext cx="6570949" cy="813037"/>
          </a:xfrm>
        </p:spPr>
        <p:txBody>
          <a:bodyPr/>
          <a:lstStyle/>
          <a:p>
            <a:r>
              <a:rPr lang="fr-CA" b="1" dirty="0">
                <a:solidFill>
                  <a:srgbClr val="91195A"/>
                </a:solidFill>
              </a:rPr>
              <a:t>Organisation des rencontres</a:t>
            </a:r>
            <a:br>
              <a:rPr lang="fr-CA" dirty="0"/>
            </a:br>
            <a:r>
              <a:rPr lang="fr-CA" dirty="0"/>
              <a:t>L’équipe de Vox populi vous propose d’aborder la rencontre du conseil d’élèves comme un cycle composé de trois étapes : avant, pendant et après la rencontre du conseil d’élèves. </a:t>
            </a:r>
            <a:br>
              <a:rPr lang="fr-CA" dirty="0"/>
            </a:br>
            <a:br>
              <a:rPr lang="fr-CA" dirty="0"/>
            </a:br>
            <a:br>
              <a:rPr lang="fr-CA" dirty="0"/>
            </a:br>
            <a:br>
              <a:rPr lang="fr-CA" dirty="0"/>
            </a:br>
            <a:br>
              <a:rPr lang="fr-CA" dirty="0"/>
            </a:br>
            <a:br>
              <a:rPr lang="fr-CA" dirty="0"/>
            </a:br>
            <a:br>
              <a:rPr lang="fr-CA" dirty="0"/>
            </a:br>
            <a:r>
              <a:rPr lang="fr-CA" dirty="0"/>
              <a:t>Ainsi, le cycle de la rencontre se répète tout au long des travaux du conseil d’élèves.</a:t>
            </a:r>
          </a:p>
        </p:txBody>
      </p:sp>
      <p:sp>
        <p:nvSpPr>
          <p:cNvPr id="3" name="Flèche : courbe vers la droite 2">
            <a:extLst>
              <a:ext uri="{FF2B5EF4-FFF2-40B4-BE49-F238E27FC236}">
                <a16:creationId xmlns:a16="http://schemas.microsoft.com/office/drawing/2014/main" id="{C55B7ACD-1923-4447-B0B1-EBB76FF5FB96}"/>
              </a:ext>
            </a:extLst>
          </p:cNvPr>
          <p:cNvSpPr/>
          <p:nvPr>
            <p:custDataLst>
              <p:tags r:id="rId2"/>
            </p:custDataLst>
          </p:nvPr>
        </p:nvSpPr>
        <p:spPr>
          <a:xfrm rot="8114398" flipV="1">
            <a:off x="5529544" y="3190826"/>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7" name="Image 6">
            <a:extLst>
              <a:ext uri="{FF2B5EF4-FFF2-40B4-BE49-F238E27FC236}">
                <a16:creationId xmlns:a16="http://schemas.microsoft.com/office/drawing/2014/main" id="{B25D7807-154D-4D2D-A49C-21406857AB24}"/>
              </a:ext>
            </a:extLst>
          </p:cNvPr>
          <p:cNvPicPr>
            <a:picLocks noChangeAspect="1"/>
          </p:cNvPicPr>
          <p:nvPr>
            <p:custDataLst>
              <p:tags r:id="rId3"/>
            </p:custDataLst>
          </p:nvPr>
        </p:nvPicPr>
        <p:blipFill>
          <a:blip r:embed="rId6"/>
          <a:stretch>
            <a:fillRect/>
          </a:stretch>
        </p:blipFill>
        <p:spPr>
          <a:xfrm>
            <a:off x="4056428" y="3743058"/>
            <a:ext cx="1899431" cy="1905386"/>
          </a:xfrm>
          <a:prstGeom prst="rect">
            <a:avLst/>
          </a:prstGeom>
        </p:spPr>
      </p:pic>
      <p:sp>
        <p:nvSpPr>
          <p:cNvPr id="9" name="Flèche : courbe vers la droite 8">
            <a:extLst>
              <a:ext uri="{FF2B5EF4-FFF2-40B4-BE49-F238E27FC236}">
                <a16:creationId xmlns:a16="http://schemas.microsoft.com/office/drawing/2014/main" id="{100A11AE-C211-4054-8D5D-0AE743A7B711}"/>
              </a:ext>
            </a:extLst>
          </p:cNvPr>
          <p:cNvSpPr/>
          <p:nvPr>
            <p:custDataLst>
              <p:tags r:id="rId4"/>
            </p:custDataLst>
          </p:nvPr>
        </p:nvSpPr>
        <p:spPr>
          <a:xfrm rot="9521454" flipH="1">
            <a:off x="3535368" y="4090417"/>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Tree>
    <p:extLst>
      <p:ext uri="{BB962C8B-B14F-4D97-AF65-F5344CB8AC3E}">
        <p14:creationId xmlns:p14="http://schemas.microsoft.com/office/powerpoint/2010/main" val="12509362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6D03D8-F7AF-4ECB-BAD8-22B2CD74DD47}">
  <ds:schemaRefs>
    <ds:schemaRef ds:uri="http://schemas.microsoft.com/sharepoint/v3/contenttype/forms"/>
  </ds:schemaRefs>
</ds:datastoreItem>
</file>

<file path=customXml/itemProps2.xml><?xml version="1.0" encoding="utf-8"?>
<ds:datastoreItem xmlns:ds="http://schemas.openxmlformats.org/officeDocument/2006/customXml" ds:itemID="{043AF917-960E-4FF0-8106-BA2B38DB484A}">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3.xml><?xml version="1.0" encoding="utf-8"?>
<ds:datastoreItem xmlns:ds="http://schemas.openxmlformats.org/officeDocument/2006/customXml" ds:itemID="{4CF31989-7960-48B0-9542-2902927CEC23}"/>
</file>

<file path=docProps/app.xml><?xml version="1.0" encoding="utf-8"?>
<Properties xmlns="http://schemas.openxmlformats.org/officeDocument/2006/extended-properties" xmlns:vt="http://schemas.openxmlformats.org/officeDocument/2006/docPropsVTypes">
  <TotalTime>13923</TotalTime>
  <Words>894</Words>
  <Application>Microsoft Office PowerPoint</Application>
  <PresentationFormat>Affichage à l'écran (4:3)</PresentationFormat>
  <Paragraphs>48</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Arial Unicode MS</vt:lpstr>
      <vt:lpstr>Calibri</vt:lpstr>
      <vt:lpstr>Times</vt:lpstr>
      <vt:lpstr>Thème Office</vt:lpstr>
      <vt:lpstr>Module 6 Préparer les rencontres  du conseil d’élèves</vt:lpstr>
      <vt:lpstr>Pour coordonner un conseil d’élèves,  vous devez effectuer certaines activités :</vt:lpstr>
      <vt:lpstr>En tant que personne responsable d’un conseil d’élèves, avez-vous parfois l’impression d’être le chef d’orchestre et de jouer tous les instruments en même temps?</vt:lpstr>
      <vt:lpstr>L’équipe de Vox populi visite de nombreuses écoles chaque année. Nous savons que votre rôle au sein du conseil est valorisant, mais qu’il peut devenir exigeant. </vt:lpstr>
      <vt:lpstr>Gardez en tête que vous êtes là avant tout pour guider les membres et pour qu’ils vivent une expérience positive qui les incitera à poursuivre leur engagement. C’est ainsi que les jeunes pourront développer leurs compétences civiques et leur autonomie.</vt:lpstr>
      <vt:lpstr>Pour éviter de vous retrouver avec une charge trop lourde sur les épaules, l’équipe de Vox populi vous invite à porter une attention particulière aux éléments suivants :</vt:lpstr>
      <vt:lpstr>Projet L’ampleur du projet à réaliser est un enjeu de taille pour le conseil. Un projet de trop grande envergure risque de vous faire perdre de vue votre objectif principal, qui consiste à accompagner les jeunes.  L’équipe de Vox populi vous invite à prendre en considération cet élément lorsque vous choisirez des projets. Vous pourrez y réfléchir avec les membres du conseil d’élèves en vous penchant sur le critère de faisabilité lorsque vous utiliserez l’outil Priorisation d’une idée de projet. </vt:lpstr>
      <vt:lpstr>Outils utilisés L’utilisation d’outils pour préparer les rencontres, pour assurer les suivis, pour vérifier l’évolution des projets et pour partager l’information offre plusieurs avantages : </vt:lpstr>
      <vt:lpstr>Organisation des rencontres L’équipe de Vox populi vous propose d’aborder la rencontre du conseil d’élèves comme un cycle composé de trois étapes : avant, pendant et après la rencontre du conseil d’élèves.        Ainsi, le cycle de la rencontre se répète tout au long des travaux du conseil d’élèves.</vt:lpstr>
      <vt:lpstr>Organisation des rencontres Les rencontres peuvent se tenir à divers moments :     La place et les conditions logistiques du conseil d’élèves varient grandement d’une école à l’autre. Il en va de même pour la durée et la fréquence des rencontres du conseil. Considérez ces éléments au moment de choisir des projets.</vt:lpstr>
      <vt:lpstr>Organisation des rencontres Certaines écoles libèrent les membres du conseil pour qu’ils puissent assister aux rencontres. Cette pratique augmente la crédibilité du conseil d’élèves dans l’école. De plus, de cette façon, les rencontres n’entrent pas en concurrence avec d’autres activités (dîner, activités parascolaires, récupération, etc.). </vt:lpstr>
      <vt:lpstr>Collaboration Votre conseil d’élèves pourrait collaborer avec certaines instances de l’école :      </vt:lpstr>
      <vt:lpstr>Collaboration La collaboration avec ces instances peut apporter beaucoup au conseil : </vt:lpstr>
      <vt:lpstr>Collaboration</vt:lpstr>
      <vt:lpstr>Vous avez terminé la leçon 6.1 portant sur le cycle des rencontres du conseil d’élèves. Consultez les autres leçons de la section Préparer les rencontres du conseil d’élèves du site Web de Vox populi pour en apprendre davantage sur le sujet.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300</cp:revision>
  <dcterms:modified xsi:type="dcterms:W3CDTF">2022-07-28T12:14:01Z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238100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