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comments/comment1.xml" ContentType="application/vnd.openxmlformats-officedocument.presentationml.comment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8"/>
  </p:notesMasterIdLst>
  <p:sldIdLst>
    <p:sldId id="274" r:id="rId5"/>
    <p:sldId id="352" r:id="rId6"/>
    <p:sldId id="354" r:id="rId7"/>
    <p:sldId id="321" r:id="rId8"/>
    <p:sldId id="325" r:id="rId9"/>
    <p:sldId id="326" r:id="rId10"/>
    <p:sldId id="327" r:id="rId11"/>
    <p:sldId id="328" r:id="rId12"/>
    <p:sldId id="331" r:id="rId13"/>
    <p:sldId id="329" r:id="rId14"/>
    <p:sldId id="332" r:id="rId15"/>
    <p:sldId id="355" r:id="rId16"/>
    <p:sldId id="33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7"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2" clrIdx="2">
    <p:extLst>
      <p:ext uri="{19B8F6BF-5375-455C-9EA6-DF929625EA0E}">
        <p15:presenceInfo xmlns:p15="http://schemas.microsoft.com/office/powerpoint/2012/main" userId="S::EBolduc@electionsquebec.qc.ca::ed6222db-4b41-4fc8-8cab-0923c08fa00f" providerId="AD"/>
      </p:ext>
    </p:extLst>
  </p:cmAuthor>
  <p:cmAuthor id="3" name="Catherine Lebossé" initials="CL [2]" lastIdx="1" clrIdx="3">
    <p:extLst>
      <p:ext uri="{19B8F6BF-5375-455C-9EA6-DF929625EA0E}">
        <p15:presenceInfo xmlns:p15="http://schemas.microsoft.com/office/powerpoint/2012/main" userId="Catherine Lebossé"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CFE1F2"/>
    <a:srgbClr val="91195A"/>
    <a:srgbClr val="D1E3F3"/>
    <a:srgbClr val="00AAB9"/>
    <a:srgbClr val="E1EDF7"/>
    <a:srgbClr val="5B9BD5"/>
    <a:srgbClr val="B8C724"/>
    <a:srgbClr val="76D0DC"/>
    <a:srgbClr val="00B6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B6342-4575-4219-B5A1-23A4F0B8A114}" v="141" dt="2022-07-27T19:29:17.28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5352" autoAdjust="0"/>
  </p:normalViewPr>
  <p:slideViewPr>
    <p:cSldViewPr snapToGrid="0">
      <p:cViewPr varScale="1">
        <p:scale>
          <a:sx n="79" d="100"/>
          <a:sy n="79" d="100"/>
        </p:scale>
        <p:origin x="1022" y="72"/>
      </p:cViewPr>
      <p:guideLst>
        <p:guide orient="horz" pos="2160"/>
        <p:guide pos="2880"/>
      </p:guideLst>
    </p:cSldViewPr>
  </p:slideViewPr>
  <p:notesTextViewPr>
    <p:cViewPr>
      <p:scale>
        <a:sx n="1" d="1"/>
        <a:sy n="1" d="1"/>
      </p:scale>
      <p:origin x="0" y="0"/>
    </p:cViewPr>
  </p:notesTextViewPr>
  <p:sorterViewPr>
    <p:cViewPr>
      <p:scale>
        <a:sx n="140" d="100"/>
        <a:sy n="140" d="100"/>
      </p:scale>
      <p:origin x="0" y="-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ACDB6342-4575-4219-B5A1-23A4F0B8A114}"/>
    <pc:docChg chg="custSel modSld modMainMaster">
      <pc:chgData name="Catherine Lebossé" userId="ed73c8c4-4b80-4d34-8775-49acab88a2c9" providerId="ADAL" clId="{ACDB6342-4575-4219-B5A1-23A4F0B8A114}" dt="2022-07-28T12:35:47.627" v="165" actId="313"/>
      <pc:docMkLst>
        <pc:docMk/>
      </pc:docMkLst>
      <pc:sldChg chg="modSp mod delCm">
        <pc:chgData name="Catherine Lebossé" userId="ed73c8c4-4b80-4d34-8775-49acab88a2c9" providerId="ADAL" clId="{ACDB6342-4575-4219-B5A1-23A4F0B8A114}" dt="2022-07-27T19:30:18.139" v="160" actId="20577"/>
        <pc:sldMkLst>
          <pc:docMk/>
          <pc:sldMk cId="1053781828" sldId="274"/>
        </pc:sldMkLst>
        <pc:spChg chg="mod">
          <ac:chgData name="Catherine Lebossé" userId="ed73c8c4-4b80-4d34-8775-49acab88a2c9" providerId="ADAL" clId="{ACDB6342-4575-4219-B5A1-23A4F0B8A114}" dt="2022-07-27T19:30:18.066" v="158" actId="20577"/>
          <ac:spMkLst>
            <pc:docMk/>
            <pc:sldMk cId="1053781828" sldId="274"/>
            <ac:spMk id="2" creationId="{C59EF7A3-72F9-4AE7-ACAF-7FBBC4762389}"/>
          </ac:spMkLst>
        </pc:spChg>
        <pc:spChg chg="mod">
          <ac:chgData name="Catherine Lebossé" userId="ed73c8c4-4b80-4d34-8775-49acab88a2c9" providerId="ADAL" clId="{ACDB6342-4575-4219-B5A1-23A4F0B8A114}" dt="2022-07-27T19:30:18.111" v="159" actId="20577"/>
          <ac:spMkLst>
            <pc:docMk/>
            <pc:sldMk cId="1053781828" sldId="274"/>
            <ac:spMk id="3" creationId="{9E33D533-1801-4DA7-96EA-0FEF8643B23D}"/>
          </ac:spMkLst>
        </pc:spChg>
        <pc:spChg chg="mod">
          <ac:chgData name="Catherine Lebossé" userId="ed73c8c4-4b80-4d34-8775-49acab88a2c9" providerId="ADAL" clId="{ACDB6342-4575-4219-B5A1-23A4F0B8A114}" dt="2022-07-27T19:30:18.139" v="160" actId="20577"/>
          <ac:spMkLst>
            <pc:docMk/>
            <pc:sldMk cId="1053781828" sldId="274"/>
            <ac:spMk id="4" creationId="{7A6B5E15-7052-4839-8A44-E885F803B11E}"/>
          </ac:spMkLst>
        </pc:spChg>
      </pc:sldChg>
      <pc:sldChg chg="modSp mod">
        <pc:chgData name="Catherine Lebossé" userId="ed73c8c4-4b80-4d34-8775-49acab88a2c9" providerId="ADAL" clId="{ACDB6342-4575-4219-B5A1-23A4F0B8A114}" dt="2022-07-27T19:30:15.203" v="155" actId="20577"/>
        <pc:sldMkLst>
          <pc:docMk/>
          <pc:sldMk cId="1537115619" sldId="321"/>
        </pc:sldMkLst>
        <pc:spChg chg="mod">
          <ac:chgData name="Catherine Lebossé" userId="ed73c8c4-4b80-4d34-8775-49acab88a2c9" providerId="ADAL" clId="{ACDB6342-4575-4219-B5A1-23A4F0B8A114}" dt="2022-07-27T19:30:15.203" v="155" actId="20577"/>
          <ac:spMkLst>
            <pc:docMk/>
            <pc:sldMk cId="1537115619" sldId="321"/>
            <ac:spMk id="2" creationId="{D2528F9F-D072-4828-A80C-E98D629D4BBB}"/>
          </ac:spMkLst>
        </pc:spChg>
        <pc:spChg chg="mod">
          <ac:chgData name="Catherine Lebossé" userId="ed73c8c4-4b80-4d34-8775-49acab88a2c9" providerId="ADAL" clId="{ACDB6342-4575-4219-B5A1-23A4F0B8A114}" dt="2022-07-26T14:16:14.703" v="128" actId="20577"/>
          <ac:spMkLst>
            <pc:docMk/>
            <pc:sldMk cId="1537115619" sldId="321"/>
            <ac:spMk id="4" creationId="{A2F1AC0C-285D-4367-8E0A-7B7596554AF0}"/>
          </ac:spMkLst>
        </pc:spChg>
      </pc:sldChg>
      <pc:sldChg chg="addSp delSp modSp mod">
        <pc:chgData name="Catherine Lebossé" userId="ed73c8c4-4b80-4d34-8775-49acab88a2c9" providerId="ADAL" clId="{ACDB6342-4575-4219-B5A1-23A4F0B8A114}" dt="2022-07-26T14:13:29.451" v="61" actId="1076"/>
        <pc:sldMkLst>
          <pc:docMk/>
          <pc:sldMk cId="150257287" sldId="328"/>
        </pc:sldMkLst>
        <pc:spChg chg="mod ord">
          <ac:chgData name="Catherine Lebossé" userId="ed73c8c4-4b80-4d34-8775-49acab88a2c9" providerId="ADAL" clId="{ACDB6342-4575-4219-B5A1-23A4F0B8A114}" dt="2022-07-26T14:12:40.520" v="56" actId="14100"/>
          <ac:spMkLst>
            <pc:docMk/>
            <pc:sldMk cId="150257287" sldId="328"/>
            <ac:spMk id="6" creationId="{7E4120E3-27A4-4FC9-8F3A-7052C842C5B7}"/>
          </ac:spMkLst>
        </pc:spChg>
        <pc:spChg chg="mod">
          <ac:chgData name="Catherine Lebossé" userId="ed73c8c4-4b80-4d34-8775-49acab88a2c9" providerId="ADAL" clId="{ACDB6342-4575-4219-B5A1-23A4F0B8A114}" dt="2022-07-26T14:12:52.890" v="58" actId="14100"/>
          <ac:spMkLst>
            <pc:docMk/>
            <pc:sldMk cId="150257287" sldId="328"/>
            <ac:spMk id="7" creationId="{9B757AEE-94DD-45D5-BBB5-92FD79B9B655}"/>
          </ac:spMkLst>
        </pc:spChg>
        <pc:grpChg chg="del">
          <ac:chgData name="Catherine Lebossé" userId="ed73c8c4-4b80-4d34-8775-49acab88a2c9" providerId="ADAL" clId="{ACDB6342-4575-4219-B5A1-23A4F0B8A114}" dt="2022-07-26T14:11:40.770" v="44" actId="478"/>
          <ac:grpSpMkLst>
            <pc:docMk/>
            <pc:sldMk cId="150257287" sldId="328"/>
            <ac:grpSpMk id="18" creationId="{0B5EC1DD-FE76-43D5-9E83-21D9F4E0B3E5}"/>
          </ac:grpSpMkLst>
        </pc:grpChg>
        <pc:picChg chg="add del mod">
          <ac:chgData name="Catherine Lebossé" userId="ed73c8c4-4b80-4d34-8775-49acab88a2c9" providerId="ADAL" clId="{ACDB6342-4575-4219-B5A1-23A4F0B8A114}" dt="2022-07-26T14:00:15.255" v="26" actId="478"/>
          <ac:picMkLst>
            <pc:docMk/>
            <pc:sldMk cId="150257287" sldId="328"/>
            <ac:picMk id="4" creationId="{9BBBC79E-AFCA-4BC1-B45F-F42A9CDB8028}"/>
          </ac:picMkLst>
        </pc:picChg>
        <pc:picChg chg="add mod">
          <ac:chgData name="Catherine Lebossé" userId="ed73c8c4-4b80-4d34-8775-49acab88a2c9" providerId="ADAL" clId="{ACDB6342-4575-4219-B5A1-23A4F0B8A114}" dt="2022-07-26T14:13:23.740" v="60" actId="1076"/>
          <ac:picMkLst>
            <pc:docMk/>
            <pc:sldMk cId="150257287" sldId="328"/>
            <ac:picMk id="8" creationId="{EDAA3DEB-B84D-4DD4-9BB9-ABCD50CB4F76}"/>
          </ac:picMkLst>
        </pc:picChg>
        <pc:picChg chg="add del mod">
          <ac:chgData name="Catherine Lebossé" userId="ed73c8c4-4b80-4d34-8775-49acab88a2c9" providerId="ADAL" clId="{ACDB6342-4575-4219-B5A1-23A4F0B8A114}" dt="2022-07-26T14:11:43.723" v="45" actId="478"/>
          <ac:picMkLst>
            <pc:docMk/>
            <pc:sldMk cId="150257287" sldId="328"/>
            <ac:picMk id="10" creationId="{DF2F8F88-6DC0-4BD6-94AB-81154CCC023E}"/>
          </ac:picMkLst>
        </pc:picChg>
        <pc:picChg chg="del">
          <ac:chgData name="Catherine Lebossé" userId="ed73c8c4-4b80-4d34-8775-49acab88a2c9" providerId="ADAL" clId="{ACDB6342-4575-4219-B5A1-23A4F0B8A114}" dt="2022-07-26T14:11:14.935" v="36" actId="478"/>
          <ac:picMkLst>
            <pc:docMk/>
            <pc:sldMk cId="150257287" sldId="328"/>
            <ac:picMk id="13" creationId="{6729F6C2-6AEC-4510-9582-03B1E53B48BA}"/>
          </ac:picMkLst>
        </pc:picChg>
        <pc:picChg chg="add del">
          <ac:chgData name="Catherine Lebossé" userId="ed73c8c4-4b80-4d34-8775-49acab88a2c9" providerId="ADAL" clId="{ACDB6342-4575-4219-B5A1-23A4F0B8A114}" dt="2022-07-26T14:11:21.484" v="38" actId="478"/>
          <ac:picMkLst>
            <pc:docMk/>
            <pc:sldMk cId="150257287" sldId="328"/>
            <ac:picMk id="16" creationId="{E78DB35F-FCF9-4C8C-914F-6049EB5CF767}"/>
          </ac:picMkLst>
        </pc:picChg>
        <pc:picChg chg="add mod">
          <ac:chgData name="Catherine Lebossé" userId="ed73c8c4-4b80-4d34-8775-49acab88a2c9" providerId="ADAL" clId="{ACDB6342-4575-4219-B5A1-23A4F0B8A114}" dt="2022-07-26T14:13:29.451" v="61" actId="1076"/>
          <ac:picMkLst>
            <pc:docMk/>
            <pc:sldMk cId="150257287" sldId="328"/>
            <ac:picMk id="20" creationId="{387D29BF-F5AD-48AD-B087-5F89C9C1FFE6}"/>
          </ac:picMkLst>
        </pc:picChg>
      </pc:sldChg>
      <pc:sldChg chg="modSp mod addCm delCm modCm">
        <pc:chgData name="Catherine Lebossé" userId="ed73c8c4-4b80-4d34-8775-49acab88a2c9" providerId="ADAL" clId="{ACDB6342-4575-4219-B5A1-23A4F0B8A114}" dt="2022-07-27T19:29:32.930" v="152" actId="20577"/>
        <pc:sldMkLst>
          <pc:docMk/>
          <pc:sldMk cId="1347504625" sldId="329"/>
        </pc:sldMkLst>
        <pc:spChg chg="mod">
          <ac:chgData name="Catherine Lebossé" userId="ed73c8c4-4b80-4d34-8775-49acab88a2c9" providerId="ADAL" clId="{ACDB6342-4575-4219-B5A1-23A4F0B8A114}" dt="2022-07-27T19:29:32.930" v="152" actId="20577"/>
          <ac:spMkLst>
            <pc:docMk/>
            <pc:sldMk cId="1347504625" sldId="329"/>
            <ac:spMk id="8" creationId="{DEB9FE3D-8C99-4271-BCFE-C2AA2FA2C140}"/>
          </ac:spMkLst>
        </pc:spChg>
      </pc:sldChg>
      <pc:sldChg chg="addSp delSp modSp mod delCm">
        <pc:chgData name="Catherine Lebossé" userId="ed73c8c4-4b80-4d34-8775-49acab88a2c9" providerId="ADAL" clId="{ACDB6342-4575-4219-B5A1-23A4F0B8A114}" dt="2022-07-27T19:30:16.374" v="157" actId="20577"/>
        <pc:sldMkLst>
          <pc:docMk/>
          <pc:sldMk cId="1972958350" sldId="331"/>
        </pc:sldMkLst>
        <pc:spChg chg="mod">
          <ac:chgData name="Catherine Lebossé" userId="ed73c8c4-4b80-4d34-8775-49acab88a2c9" providerId="ADAL" clId="{ACDB6342-4575-4219-B5A1-23A4F0B8A114}" dt="2022-07-27T19:30:15.287" v="156" actId="20577"/>
          <ac:spMkLst>
            <pc:docMk/>
            <pc:sldMk cId="1972958350" sldId="331"/>
            <ac:spMk id="2" creationId="{D2528F9F-D072-4828-A80C-E98D629D4BBB}"/>
          </ac:spMkLst>
        </pc:spChg>
        <pc:spChg chg="mod ord">
          <ac:chgData name="Catherine Lebossé" userId="ed73c8c4-4b80-4d34-8775-49acab88a2c9" providerId="ADAL" clId="{ACDB6342-4575-4219-B5A1-23A4F0B8A114}" dt="2022-07-27T19:30:16.374" v="157" actId="20577"/>
          <ac:spMkLst>
            <pc:docMk/>
            <pc:sldMk cId="1972958350" sldId="331"/>
            <ac:spMk id="16" creationId="{3BD771D7-54DF-4D1B-841A-D6945AFE8069}"/>
          </ac:spMkLst>
        </pc:spChg>
        <pc:grpChg chg="del">
          <ac:chgData name="Catherine Lebossé" userId="ed73c8c4-4b80-4d34-8775-49acab88a2c9" providerId="ADAL" clId="{ACDB6342-4575-4219-B5A1-23A4F0B8A114}" dt="2022-07-26T14:13:47.607" v="64" actId="478"/>
          <ac:grpSpMkLst>
            <pc:docMk/>
            <pc:sldMk cId="1972958350" sldId="331"/>
            <ac:grpSpMk id="4" creationId="{2CBDB2AC-DA29-41C6-AC1B-AB2E877899E7}"/>
          </ac:grpSpMkLst>
        </pc:grpChg>
        <pc:picChg chg="add mod">
          <ac:chgData name="Catherine Lebossé" userId="ed73c8c4-4b80-4d34-8775-49acab88a2c9" providerId="ADAL" clId="{ACDB6342-4575-4219-B5A1-23A4F0B8A114}" dt="2022-07-26T14:14:08.928" v="68" actId="1076"/>
          <ac:picMkLst>
            <pc:docMk/>
            <pc:sldMk cId="1972958350" sldId="331"/>
            <ac:picMk id="7" creationId="{0AD967FD-C8D5-4090-9AB0-B468FBB7C18F}"/>
          </ac:picMkLst>
        </pc:picChg>
      </pc:sldChg>
      <pc:sldChg chg="modSp mod">
        <pc:chgData name="Catherine Lebossé" userId="ed73c8c4-4b80-4d34-8775-49acab88a2c9" providerId="ADAL" clId="{ACDB6342-4575-4219-B5A1-23A4F0B8A114}" dt="2022-07-28T12:35:46.018" v="163" actId="313"/>
        <pc:sldMkLst>
          <pc:docMk/>
          <pc:sldMk cId="2856369675" sldId="352"/>
        </pc:sldMkLst>
        <pc:spChg chg="mod">
          <ac:chgData name="Catherine Lebossé" userId="ed73c8c4-4b80-4d34-8775-49acab88a2c9" providerId="ADAL" clId="{ACDB6342-4575-4219-B5A1-23A4F0B8A114}" dt="2022-07-28T12:35:46.018" v="163" actId="313"/>
          <ac:spMkLst>
            <pc:docMk/>
            <pc:sldMk cId="2856369675" sldId="352"/>
            <ac:spMk id="2" creationId="{DB3AE953-61D5-447C-8C71-B2C607AD6191}"/>
          </ac:spMkLst>
        </pc:spChg>
      </pc:sldChg>
      <pc:sldChg chg="modSp mod">
        <pc:chgData name="Catherine Lebossé" userId="ed73c8c4-4b80-4d34-8775-49acab88a2c9" providerId="ADAL" clId="{ACDB6342-4575-4219-B5A1-23A4F0B8A114}" dt="2022-07-27T19:30:15.113" v="154" actId="20577"/>
        <pc:sldMkLst>
          <pc:docMk/>
          <pc:sldMk cId="278391402" sldId="354"/>
        </pc:sldMkLst>
        <pc:spChg chg="mod">
          <ac:chgData name="Catherine Lebossé" userId="ed73c8c4-4b80-4d34-8775-49acab88a2c9" providerId="ADAL" clId="{ACDB6342-4575-4219-B5A1-23A4F0B8A114}" dt="2022-07-27T19:30:15.113" v="154" actId="20577"/>
          <ac:spMkLst>
            <pc:docMk/>
            <pc:sldMk cId="278391402" sldId="354"/>
            <ac:spMk id="2" creationId="{3667BB07-606D-48A7-A379-531EC532BD08}"/>
          </ac:spMkLst>
        </pc:spChg>
      </pc:sldChg>
      <pc:sldChg chg="modSp mod">
        <pc:chgData name="Catherine Lebossé" userId="ed73c8c4-4b80-4d34-8775-49acab88a2c9" providerId="ADAL" clId="{ACDB6342-4575-4219-B5A1-23A4F0B8A114}" dt="2022-07-28T12:35:47.627" v="165" actId="313"/>
        <pc:sldMkLst>
          <pc:docMk/>
          <pc:sldMk cId="2746620096" sldId="355"/>
        </pc:sldMkLst>
        <pc:spChg chg="mod">
          <ac:chgData name="Catherine Lebossé" userId="ed73c8c4-4b80-4d34-8775-49acab88a2c9" providerId="ADAL" clId="{ACDB6342-4575-4219-B5A1-23A4F0B8A114}" dt="2022-07-27T19:28:56.092" v="149" actId="20577"/>
          <ac:spMkLst>
            <pc:docMk/>
            <pc:sldMk cId="2746620096" sldId="355"/>
            <ac:spMk id="6" creationId="{3609B852-1951-4E09-9176-D684BF039241}"/>
          </ac:spMkLst>
        </pc:spChg>
        <pc:spChg chg="mod">
          <ac:chgData name="Catherine Lebossé" userId="ed73c8c4-4b80-4d34-8775-49acab88a2c9" providerId="ADAL" clId="{ACDB6342-4575-4219-B5A1-23A4F0B8A114}" dt="2022-07-28T12:35:47.627" v="165" actId="313"/>
          <ac:spMkLst>
            <pc:docMk/>
            <pc:sldMk cId="2746620096" sldId="355"/>
            <ac:spMk id="208" creationId="{00000000-0000-0000-0000-000000000000}"/>
          </ac:spMkLst>
        </pc:spChg>
      </pc:sldChg>
      <pc:sldMasterChg chg="modSldLayout">
        <pc:chgData name="Catherine Lebossé" userId="ed73c8c4-4b80-4d34-8775-49acab88a2c9" providerId="ADAL" clId="{ACDB6342-4575-4219-B5A1-23A4F0B8A114}" dt="2022-07-18T18:21:53.476" v="22" actId="14826"/>
        <pc:sldMasterMkLst>
          <pc:docMk/>
          <pc:sldMasterMk cId="0" sldId="2147483659"/>
        </pc:sldMasterMkLst>
        <pc:sldLayoutChg chg="modSp">
          <pc:chgData name="Catherine Lebossé" userId="ed73c8c4-4b80-4d34-8775-49acab88a2c9" providerId="ADAL" clId="{ACDB6342-4575-4219-B5A1-23A4F0B8A114}" dt="2022-07-18T18:21:53.476" v="22" actId="14826"/>
          <pc:sldLayoutMkLst>
            <pc:docMk/>
            <pc:sldMasterMk cId="0" sldId="2147483659"/>
            <pc:sldLayoutMk cId="3155389374" sldId="2147483664"/>
          </pc:sldLayoutMkLst>
          <pc:picChg chg="mod">
            <ac:chgData name="Catherine Lebossé" userId="ed73c8c4-4b80-4d34-8775-49acab88a2c9" providerId="ADAL" clId="{ACDB6342-4575-4219-B5A1-23A4F0B8A114}" dt="2022-07-18T18:21:53.476" v="22" actId="14826"/>
            <ac:picMkLst>
              <pc:docMk/>
              <pc:sldMasterMk cId="0" sldId="2147483659"/>
              <pc:sldLayoutMk cId="3155389374" sldId="2147483664"/>
              <ac:picMk id="21" creationId="{4BEA2A7E-FD4B-4469-89E5-A13F77D3C870}"/>
            </ac:picMkLst>
          </pc:picChg>
        </pc:sldLayoutChg>
      </pc:sldMasterChg>
    </pc:docChg>
  </pc:docChgLst>
  <pc:docChgLst>
    <pc:chgData name="Élyse Bolduc" userId="ed6222db-4b41-4fc8-8cab-0923c08fa00f" providerId="ADAL" clId="{C67E3E43-AD79-4F83-BAF4-30EBC5BEA738}"/>
    <pc:docChg chg="custSel delSld modSld">
      <pc:chgData name="Élyse Bolduc" userId="ed6222db-4b41-4fc8-8cab-0923c08fa00f" providerId="ADAL" clId="{C67E3E43-AD79-4F83-BAF4-30EBC5BEA738}" dt="2022-04-04T01:17:41.683" v="52" actId="20577"/>
      <pc:docMkLst>
        <pc:docMk/>
      </pc:docMkLst>
      <pc:sldChg chg="modSp mod addCm">
        <pc:chgData name="Élyse Bolduc" userId="ed6222db-4b41-4fc8-8cab-0923c08fa00f" providerId="ADAL" clId="{C67E3E43-AD79-4F83-BAF4-30EBC5BEA738}" dt="2022-04-04T01:17:29.798" v="50" actId="20577"/>
        <pc:sldMkLst>
          <pc:docMk/>
          <pc:sldMk cId="1053781828" sldId="274"/>
        </pc:sldMkLst>
        <pc:spChg chg="mod">
          <ac:chgData name="Élyse Bolduc" userId="ed6222db-4b41-4fc8-8cab-0923c08fa00f" providerId="ADAL" clId="{C67E3E43-AD79-4F83-BAF4-30EBC5BEA738}" dt="2022-04-04T01:17:29.798" v="50" actId="20577"/>
          <ac:spMkLst>
            <pc:docMk/>
            <pc:sldMk cId="1053781828" sldId="274"/>
            <ac:spMk id="4" creationId="{7A6B5E15-7052-4839-8A44-E885F803B11E}"/>
          </ac:spMkLst>
        </pc:spChg>
      </pc:sldChg>
      <pc:sldChg chg="modSp mod delCm">
        <pc:chgData name="Élyse Bolduc" userId="ed6222db-4b41-4fc8-8cab-0923c08fa00f" providerId="ADAL" clId="{C67E3E43-AD79-4F83-BAF4-30EBC5BEA738}" dt="2022-04-04T01:11:49.606" v="3" actId="1592"/>
        <pc:sldMkLst>
          <pc:docMk/>
          <pc:sldMk cId="1537115619" sldId="321"/>
        </pc:sldMkLst>
        <pc:spChg chg="mod">
          <ac:chgData name="Élyse Bolduc" userId="ed6222db-4b41-4fc8-8cab-0923c08fa00f" providerId="ADAL" clId="{C67E3E43-AD79-4F83-BAF4-30EBC5BEA738}" dt="2022-04-04T01:11:45.488" v="2" actId="13926"/>
          <ac:spMkLst>
            <pc:docMk/>
            <pc:sldMk cId="1537115619" sldId="321"/>
            <ac:spMk id="2" creationId="{D2528F9F-D072-4828-A80C-E98D629D4BBB}"/>
          </ac:spMkLst>
        </pc:spChg>
      </pc:sldChg>
      <pc:sldChg chg="modSp mod">
        <pc:chgData name="Élyse Bolduc" userId="ed6222db-4b41-4fc8-8cab-0923c08fa00f" providerId="ADAL" clId="{C67E3E43-AD79-4F83-BAF4-30EBC5BEA738}" dt="2022-04-04T01:17:41.683" v="52" actId="20577"/>
        <pc:sldMkLst>
          <pc:docMk/>
          <pc:sldMk cId="3845517098" sldId="326"/>
        </pc:sldMkLst>
        <pc:spChg chg="mod">
          <ac:chgData name="Élyse Bolduc" userId="ed6222db-4b41-4fc8-8cab-0923c08fa00f" providerId="ADAL" clId="{C67E3E43-AD79-4F83-BAF4-30EBC5BEA738}" dt="2022-04-04T01:17:41.683" v="52" actId="20577"/>
          <ac:spMkLst>
            <pc:docMk/>
            <pc:sldMk cId="3845517098" sldId="326"/>
            <ac:spMk id="2" creationId="{D2528F9F-D072-4828-A80C-E98D629D4BBB}"/>
          </ac:spMkLst>
        </pc:spChg>
      </pc:sldChg>
      <pc:sldChg chg="modSp mod delCm">
        <pc:chgData name="Élyse Bolduc" userId="ed6222db-4b41-4fc8-8cab-0923c08fa00f" providerId="ADAL" clId="{C67E3E43-AD79-4F83-BAF4-30EBC5BEA738}" dt="2022-04-04T01:12:54.544" v="35" actId="20577"/>
        <pc:sldMkLst>
          <pc:docMk/>
          <pc:sldMk cId="3243346770" sldId="327"/>
        </pc:sldMkLst>
        <pc:spChg chg="mod">
          <ac:chgData name="Élyse Bolduc" userId="ed6222db-4b41-4fc8-8cab-0923c08fa00f" providerId="ADAL" clId="{C67E3E43-AD79-4F83-BAF4-30EBC5BEA738}" dt="2022-04-04T01:12:54.544" v="35" actId="20577"/>
          <ac:spMkLst>
            <pc:docMk/>
            <pc:sldMk cId="3243346770" sldId="327"/>
            <ac:spMk id="2" creationId="{D2528F9F-D072-4828-A80C-E98D629D4BBB}"/>
          </ac:spMkLst>
        </pc:spChg>
      </pc:sldChg>
      <pc:sldChg chg="modSp mod delCm">
        <pc:chgData name="Élyse Bolduc" userId="ed6222db-4b41-4fc8-8cab-0923c08fa00f" providerId="ADAL" clId="{C67E3E43-AD79-4F83-BAF4-30EBC5BEA738}" dt="2022-04-04T01:16:53.633" v="41" actId="20577"/>
        <pc:sldMkLst>
          <pc:docMk/>
          <pc:sldMk cId="1347504625" sldId="329"/>
        </pc:sldMkLst>
        <pc:spChg chg="mod">
          <ac:chgData name="Élyse Bolduc" userId="ed6222db-4b41-4fc8-8cab-0923c08fa00f" providerId="ADAL" clId="{C67E3E43-AD79-4F83-BAF4-30EBC5BEA738}" dt="2022-04-04T01:16:53.633" v="41" actId="20577"/>
          <ac:spMkLst>
            <pc:docMk/>
            <pc:sldMk cId="1347504625" sldId="329"/>
            <ac:spMk id="8" creationId="{DEB9FE3D-8C99-4271-BCFE-C2AA2FA2C140}"/>
          </ac:spMkLst>
        </pc:spChg>
      </pc:sldChg>
      <pc:sldChg chg="addCm modCm">
        <pc:chgData name="Élyse Bolduc" userId="ed6222db-4b41-4fc8-8cab-0923c08fa00f" providerId="ADAL" clId="{C67E3E43-AD79-4F83-BAF4-30EBC5BEA738}" dt="2022-04-04T01:15:52.491" v="37"/>
        <pc:sldMkLst>
          <pc:docMk/>
          <pc:sldMk cId="1972958350" sldId="331"/>
        </pc:sldMkLst>
      </pc:sldChg>
      <pc:sldChg chg="delCm">
        <pc:chgData name="Élyse Bolduc" userId="ed6222db-4b41-4fc8-8cab-0923c08fa00f" providerId="ADAL" clId="{C67E3E43-AD79-4F83-BAF4-30EBC5BEA738}" dt="2022-04-04T01:17:03.454" v="42" actId="1592"/>
        <pc:sldMkLst>
          <pc:docMk/>
          <pc:sldMk cId="1845169530" sldId="332"/>
        </pc:sldMkLst>
      </pc:sldChg>
      <pc:sldChg chg="del">
        <pc:chgData name="Élyse Bolduc" userId="ed6222db-4b41-4fc8-8cab-0923c08fa00f" providerId="ADAL" clId="{C67E3E43-AD79-4F83-BAF4-30EBC5BEA738}" dt="2022-04-04T01:11:20.664" v="1" actId="2696"/>
        <pc:sldMkLst>
          <pc:docMk/>
          <pc:sldMk cId="3067854803" sldId="353"/>
        </pc:sldMkLst>
      </pc:sldChg>
    </pc:docChg>
  </pc:docChgLst>
  <pc:docChgLst>
    <pc:chgData name="Catherine Lebossé" userId="ed73c8c4-4b80-4d34-8775-49acab88a2c9" providerId="ADAL" clId="{D41D92F4-63D5-48E8-BDCB-A08677C0190D}"/>
    <pc:docChg chg="">
      <pc:chgData name="Catherine Lebossé" userId="ed73c8c4-4b80-4d34-8775-49acab88a2c9" providerId="ADAL" clId="{D41D92F4-63D5-48E8-BDCB-A08677C0190D}" dt="2022-04-06T13:21:12.523" v="0" actId="5900"/>
      <pc:docMkLst>
        <pc:docMk/>
      </pc:docMkLst>
      <pc:sldChg chg="modCm">
        <pc:chgData name="Catherine Lebossé" userId="ed73c8c4-4b80-4d34-8775-49acab88a2c9" providerId="ADAL" clId="{D41D92F4-63D5-48E8-BDCB-A08677C0190D}" dt="2022-04-06T13:21:12.523" v="0" actId="5900"/>
        <pc:sldMkLst>
          <pc:docMk/>
          <pc:sldMk cId="1053781828" sldId="274"/>
        </pc:sldMkLst>
      </pc:sldChg>
    </pc:docChg>
  </pc:docChgLst>
  <pc:docChgLst>
    <pc:chgData name="Catherine Lebossé" userId="ed73c8c4-4b80-4d34-8775-49acab88a2c9" providerId="ADAL" clId="{4CDEF820-535E-4674-BBD9-9D3D86613E80}"/>
    <pc:docChg chg="custSel modSld">
      <pc:chgData name="Catherine Lebossé" userId="ed73c8c4-4b80-4d34-8775-49acab88a2c9" providerId="ADAL" clId="{4CDEF820-535E-4674-BBD9-9D3D86613E80}" dt="2021-04-01T20:20:39.340" v="216" actId="1589"/>
      <pc:docMkLst>
        <pc:docMk/>
      </pc:docMkLst>
      <pc:sldChg chg="addCm modCm">
        <pc:chgData name="Catherine Lebossé" userId="ed73c8c4-4b80-4d34-8775-49acab88a2c9" providerId="ADAL" clId="{4CDEF820-535E-4674-BBD9-9D3D86613E80}" dt="2021-04-01T20:12:00.237" v="213"/>
        <pc:sldMkLst>
          <pc:docMk/>
          <pc:sldMk cId="1053781828" sldId="274"/>
        </pc:sldMkLst>
      </pc:sldChg>
      <pc:sldChg chg="modSp addCm modCm">
        <pc:chgData name="Catherine Lebossé" userId="ed73c8c4-4b80-4d34-8775-49acab88a2c9" providerId="ADAL" clId="{4CDEF820-535E-4674-BBD9-9D3D86613E80}" dt="2021-04-01T20:11:01.704" v="211"/>
        <pc:sldMkLst>
          <pc:docMk/>
          <pc:sldMk cId="1537115619" sldId="321"/>
        </pc:sldMkLst>
        <pc:spChg chg="mod">
          <ac:chgData name="Catherine Lebossé" userId="ed73c8c4-4b80-4d34-8775-49acab88a2c9" providerId="ADAL" clId="{4CDEF820-535E-4674-BBD9-9D3D86613E80}" dt="2021-04-01T20:10:17.635" v="209" actId="20577"/>
          <ac:spMkLst>
            <pc:docMk/>
            <pc:sldMk cId="1537115619" sldId="321"/>
            <ac:spMk id="2" creationId="{D2528F9F-D072-4828-A80C-E98D629D4BBB}"/>
          </ac:spMkLst>
        </pc:spChg>
        <pc:spChg chg="mod">
          <ac:chgData name="Catherine Lebossé" userId="ed73c8c4-4b80-4d34-8775-49acab88a2c9" providerId="ADAL" clId="{4CDEF820-535E-4674-BBD9-9D3D86613E80}" dt="2021-04-01T20:08:33.217" v="45" actId="1076"/>
          <ac:spMkLst>
            <pc:docMk/>
            <pc:sldMk cId="1537115619" sldId="321"/>
            <ac:spMk id="4" creationId="{A2F1AC0C-285D-4367-8E0A-7B7596554AF0}"/>
          </ac:spMkLst>
        </pc:spChg>
      </pc:sldChg>
      <pc:sldChg chg="addCm modCm">
        <pc:chgData name="Catherine Lebossé" userId="ed73c8c4-4b80-4d34-8775-49acab88a2c9" providerId="ADAL" clId="{4CDEF820-535E-4674-BBD9-9D3D86613E80}" dt="2021-04-01T20:12:55.013" v="215"/>
        <pc:sldMkLst>
          <pc:docMk/>
          <pc:sldMk cId="3243346770" sldId="327"/>
        </pc:sldMkLst>
      </pc:sldChg>
      <pc:sldChg chg="addCm">
        <pc:chgData name="Catherine Lebossé" userId="ed73c8c4-4b80-4d34-8775-49acab88a2c9" providerId="ADAL" clId="{4CDEF820-535E-4674-BBD9-9D3D86613E80}" dt="2021-04-01T20:20:39.340" v="216" actId="1589"/>
        <pc:sldMkLst>
          <pc:docMk/>
          <pc:sldMk cId="1845169530" sldId="332"/>
        </pc:sldMkLst>
      </pc:sldChg>
      <pc:sldChg chg="modSp">
        <pc:chgData name="Catherine Lebossé" userId="ed73c8c4-4b80-4d34-8775-49acab88a2c9" providerId="ADAL" clId="{4CDEF820-535E-4674-BBD9-9D3D86613E80}" dt="2021-04-01T20:07:22.340" v="4" actId="113"/>
        <pc:sldMkLst>
          <pc:docMk/>
          <pc:sldMk cId="2856369675" sldId="352"/>
        </pc:sldMkLst>
        <pc:spChg chg="mod">
          <ac:chgData name="Catherine Lebossé" userId="ed73c8c4-4b80-4d34-8775-49acab88a2c9" providerId="ADAL" clId="{4CDEF820-535E-4674-BBD9-9D3D86613E80}" dt="2021-04-01T20:07:22.340" v="4" actId="113"/>
          <ac:spMkLst>
            <pc:docMk/>
            <pc:sldMk cId="2856369675" sldId="352"/>
            <ac:spMk id="2" creationId="{DB3AE953-61D5-447C-8C71-B2C607AD6191}"/>
          </ac:spMkLst>
        </pc:spChg>
      </pc:sldChg>
      <pc:sldChg chg="addCm modCm">
        <pc:chgData name="Catherine Lebossé" userId="ed73c8c4-4b80-4d34-8775-49acab88a2c9" providerId="ADAL" clId="{4CDEF820-535E-4674-BBD9-9D3D86613E80}" dt="2021-04-01T20:07:40.915" v="6"/>
        <pc:sldMkLst>
          <pc:docMk/>
          <pc:sldMk cId="3067854803" sldId="353"/>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8-31T17:55:53.385" idx="1">
    <p:pos x="10" y="10"/>
    <p:text>Peut-on fournir cette affichette (Ex: 4 sur une même page)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6%20Rassembler%20le%20mat&#233;riel%20&#233;lectoral"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176513" y="291570"/>
            <a:ext cx="2326961" cy="338554"/>
          </a:xfrm>
          <a:prstGeom prst="rect">
            <a:avLst/>
          </a:prstGeom>
          <a:noFill/>
        </p:spPr>
        <p:txBody>
          <a:bodyPr wrap="square" rtlCol="0">
            <a:spAutoFit/>
          </a:bodyPr>
          <a:lstStyle/>
          <a:p>
            <a:pPr algn="ctr"/>
            <a:r>
              <a:rPr lang="fr-CA" sz="1600" dirty="0">
                <a:solidFill>
                  <a:schemeClr val="bg1"/>
                </a:solidFill>
              </a:rPr>
              <a:t>Module 4 – Leçon 4.1.6</a:t>
            </a:r>
          </a:p>
        </p:txBody>
      </p:sp>
      <p:sp>
        <p:nvSpPr>
          <p:cNvPr id="2" name="ZoneTexte 1">
            <a:extLst>
              <a:ext uri="{FF2B5EF4-FFF2-40B4-BE49-F238E27FC236}">
                <a16:creationId xmlns:a16="http://schemas.microsoft.com/office/drawing/2014/main" id="{2CA835E3-AE7B-45FE-B552-DDFC44C7C580}"/>
              </a:ext>
            </a:extLst>
          </p:cNvPr>
          <p:cNvSpPr txBox="1"/>
          <p:nvPr userDrawn="1"/>
        </p:nvSpPr>
        <p:spPr>
          <a:xfrm>
            <a:off x="360065" y="5562133"/>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0" r:id="rId3"/>
    <p:sldLayoutId id="2147483661" r:id="rId4"/>
    <p:sldLayoutId id="2147483664" r:id="rId5"/>
    <p:sldLayoutId id="2147483652"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9.png"/><Relationship Id="rId5" Type="http://schemas.openxmlformats.org/officeDocument/2006/relationships/slideLayout" Target="../slideLayouts/slideLayout2.xml"/><Relationship Id="rId4" Type="http://schemas.openxmlformats.org/officeDocument/2006/relationships/tags" Target="../tags/tag42.xml"/></Relationships>
</file>

<file path=ppt/slides/_rels/slide11.xml.rels><?xml version="1.0" encoding="UTF-8" standalone="yes"?>
<Relationships xmlns="http://schemas.openxmlformats.org/package/2006/relationships"><Relationship Id="rId3" Type="http://schemas.openxmlformats.org/officeDocument/2006/relationships/hyperlink" Target="http://voxpopuli.quebec/doc/TableauCompilationResultatsVote.pdf" TargetMode="Externa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12.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46.xml"/><Relationship Id="rId7" Type="http://schemas.openxmlformats.org/officeDocument/2006/relationships/notesSlide" Target="../notesSlides/notesSlide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2.xml"/><Relationship Id="rId5" Type="http://schemas.openxmlformats.org/officeDocument/2006/relationships/tags" Target="../tags/tag48.xml"/><Relationship Id="rId4" Type="http://schemas.openxmlformats.org/officeDocument/2006/relationships/tags" Target="../tags/tag4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png"/><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8" Type="http://schemas.openxmlformats.org/officeDocument/2006/relationships/hyperlink" Target="http://voxpopuli.quebec/outils.php" TargetMode="External"/><Relationship Id="rId3" Type="http://schemas.openxmlformats.org/officeDocument/2006/relationships/tags" Target="../tags/tag27.xml"/><Relationship Id="rId7"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image" Target="../media/image6.png"/><Relationship Id="rId4" Type="http://schemas.openxmlformats.org/officeDocument/2006/relationships/tags" Target="../tags/tag28.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33.xml"/><Relationship Id="rId7" Type="http://schemas.openxmlformats.org/officeDocument/2006/relationships/image" Target="../media/image7.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2.xml"/><Relationship Id="rId5" Type="http://schemas.openxmlformats.org/officeDocument/2006/relationships/tags" Target="../tags/tag35.xml"/><Relationship Id="rId4"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comments" Target="../comments/comment1.xml"/><Relationship Id="rId5" Type="http://schemas.openxmlformats.org/officeDocument/2006/relationships/image" Target="../media/image7.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809715" y="4197737"/>
            <a:ext cx="5328457" cy="880763"/>
          </a:xfrm>
        </p:spPr>
        <p:txBody>
          <a:bodyPr/>
          <a:lstStyle/>
          <a:p>
            <a:r>
              <a:rPr lang="en-CA" dirty="0" err="1"/>
              <a:t>Leçon</a:t>
            </a:r>
            <a:r>
              <a:rPr lang="en-CA" dirty="0"/>
              <a:t> 4.1.6</a:t>
            </a:r>
            <a:br>
              <a:rPr lang="en-CA" dirty="0"/>
            </a:br>
            <a:r>
              <a:rPr lang="en-CA" dirty="0" err="1"/>
              <a:t>Rassembler</a:t>
            </a:r>
            <a:r>
              <a:rPr lang="en-CA" dirty="0"/>
              <a:t> le matériel </a:t>
            </a:r>
            <a:r>
              <a:rPr lang="en-CA" dirty="0" err="1"/>
              <a:t>électoral</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27-07-2022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a:extLst>
              <a:ext uri="{FF2B5EF4-FFF2-40B4-BE49-F238E27FC236}">
                <a16:creationId xmlns:a16="http://schemas.microsoft.com/office/drawing/2014/main" id="{BE7E2471-1475-4ECF-B22A-839D635864DD}"/>
              </a:ext>
            </a:extLst>
          </p:cNvPr>
          <p:cNvCxnSpPr/>
          <p:nvPr>
            <p:custDataLst>
              <p:tags r:id="rId1"/>
            </p:custDataLst>
          </p:nvPr>
        </p:nvCxnSpPr>
        <p:spPr>
          <a:xfrm>
            <a:off x="1371600" y="3990811"/>
            <a:ext cx="1689315" cy="0"/>
          </a:xfrm>
          <a:prstGeom prst="line">
            <a:avLst/>
          </a:prstGeom>
          <a:ln w="19050"/>
        </p:spPr>
        <p:style>
          <a:lnRef idx="1">
            <a:schemeClr val="dk1"/>
          </a:lnRef>
          <a:fillRef idx="0">
            <a:schemeClr val="dk1"/>
          </a:fillRef>
          <a:effectRef idx="0">
            <a:schemeClr val="dk1"/>
          </a:effectRef>
          <a:fontRef idx="minor">
            <a:schemeClr val="tx1"/>
          </a:fontRef>
        </p:style>
      </p:cxnSp>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2"/>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Les crayons de plomb</a:t>
            </a:r>
            <a:br>
              <a:rPr lang="fr-CA" b="1" dirty="0"/>
            </a:br>
            <a:endParaRPr lang="fr-CA" dirty="0"/>
          </a:p>
        </p:txBody>
      </p:sp>
      <p:sp>
        <p:nvSpPr>
          <p:cNvPr id="8" name="Titre 1">
            <a:extLst>
              <a:ext uri="{FF2B5EF4-FFF2-40B4-BE49-F238E27FC236}">
                <a16:creationId xmlns:a16="http://schemas.microsoft.com/office/drawing/2014/main" id="{DEB9FE3D-8C99-4271-BCFE-C2AA2FA2C140}"/>
              </a:ext>
            </a:extLst>
          </p:cNvPr>
          <p:cNvSpPr txBox="1">
            <a:spLocks/>
          </p:cNvSpPr>
          <p:nvPr>
            <p:custDataLst>
              <p:tags r:id="rId3"/>
            </p:custDataLst>
          </p:nvPr>
        </p:nvSpPr>
        <p:spPr>
          <a:xfrm>
            <a:off x="3680847" y="2581092"/>
            <a:ext cx="4822627" cy="152012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Ils doivent être disponibles pour le vote. </a:t>
            </a:r>
            <a:br>
              <a:rPr lang="fr-CA" dirty="0"/>
            </a:br>
            <a:r>
              <a:rPr lang="fr-FR" dirty="0"/>
              <a:t>Donner le crayon avec le bulletin et le récupérer au moment où le bulletin est déposé dans l’urne.</a:t>
            </a:r>
          </a:p>
          <a:p>
            <a:endParaRPr lang="fr-CA" dirty="0"/>
          </a:p>
        </p:txBody>
      </p:sp>
      <p:pic>
        <p:nvPicPr>
          <p:cNvPr id="4" name="Image 3">
            <a:extLst>
              <a:ext uri="{FF2B5EF4-FFF2-40B4-BE49-F238E27FC236}">
                <a16:creationId xmlns:a16="http://schemas.microsoft.com/office/drawing/2014/main" id="{4418EEC7-F095-4B7B-8CC2-4C881CCF2E73}"/>
              </a:ext>
            </a:extLst>
          </p:cNvPr>
          <p:cNvPicPr>
            <a:picLocks noChangeAspect="1"/>
          </p:cNvPicPr>
          <p:nvPr>
            <p:custDataLst>
              <p:tags r:id="rId4"/>
            </p:custDataLst>
          </p:nvPr>
        </p:nvPicPr>
        <p:blipFill>
          <a:blip r:embed="rId6"/>
          <a:stretch>
            <a:fillRect/>
          </a:stretch>
        </p:blipFill>
        <p:spPr>
          <a:xfrm>
            <a:off x="1975239" y="2827434"/>
            <a:ext cx="1705608" cy="1759926"/>
          </a:xfrm>
          <a:prstGeom prst="rect">
            <a:avLst/>
          </a:prstGeom>
        </p:spPr>
      </p:pic>
    </p:spTree>
    <p:extLst>
      <p:ext uri="{BB962C8B-B14F-4D97-AF65-F5344CB8AC3E}">
        <p14:creationId xmlns:p14="http://schemas.microsoft.com/office/powerpoint/2010/main" val="1347504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Tableau de compilation des résultats</a:t>
            </a:r>
            <a:br>
              <a:rPr lang="fr-CA" b="1" dirty="0"/>
            </a:br>
            <a:r>
              <a:rPr lang="fr-CA" dirty="0"/>
              <a:t>À la fin des élections, toute l’école aura envie de savoir quels sont les résultats. Il pourrait y avoir plusieurs bulletins de vote à compter. Afin de faciliter le décompte, l’équipe de Vox populi vous suggère d’utiliser un tableau de compilation des résultats.</a:t>
            </a:r>
            <a:br>
              <a:rPr lang="fr-CA" dirty="0"/>
            </a:br>
            <a:br>
              <a:rPr lang="fr-CA" dirty="0"/>
            </a:br>
            <a:r>
              <a:rPr lang="fr-CA" dirty="0"/>
              <a:t>Vous trouverez un </a:t>
            </a:r>
            <a:r>
              <a:rPr lang="fr-CA" dirty="0">
                <a:hlinkClick r:id="rId3"/>
              </a:rPr>
              <a:t>Tableau de compilation des résultats du vote</a:t>
            </a:r>
            <a:r>
              <a:rPr lang="fr-CA" dirty="0"/>
              <a:t> dans la boîte à outils du site Web de Vox populi. </a:t>
            </a:r>
          </a:p>
        </p:txBody>
      </p:sp>
    </p:spTree>
    <p:extLst>
      <p:ext uri="{BB962C8B-B14F-4D97-AF65-F5344CB8AC3E}">
        <p14:creationId xmlns:p14="http://schemas.microsoft.com/office/powerpoint/2010/main" val="184516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4.1.6 </a:t>
            </a:r>
            <a:r>
              <a:rPr lang="fr-CA" dirty="0"/>
              <a:t>–</a:t>
            </a:r>
            <a:r>
              <a:rPr lang="fr-CA" sz="1600" dirty="0"/>
              <a:t> Rassembler le matériel électoral. </a:t>
            </a:r>
            <a:r>
              <a:rPr lang="fr-CA" dirty="0"/>
              <a:t>Consultez les autres leçons du </a:t>
            </a:r>
            <a:r>
              <a:rPr lang="fr-CA" dirty="0">
                <a:solidFill>
                  <a:schemeClr val="tx1"/>
                </a:solidFill>
                <a:hlinkClick r:id="rId8"/>
              </a:rPr>
              <a:t>Module 4 – Organiser les élections dans l’école </a:t>
            </a:r>
            <a:r>
              <a:rPr lang="fr-CA" dirty="0"/>
              <a:t>du site Web de Vox populi pour en apprendre davantage à ce sujet :</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Titre 1">
            <a:extLst>
              <a:ext uri="{FF2B5EF4-FFF2-40B4-BE49-F238E27FC236}">
                <a16:creationId xmlns:a16="http://schemas.microsoft.com/office/drawing/2014/main" id="{3609B852-1951-4E09-9176-D684BF039241}"/>
              </a:ext>
            </a:extLst>
          </p:cNvPr>
          <p:cNvSpPr txBox="1">
            <a:spLocks/>
          </p:cNvSpPr>
          <p:nvPr>
            <p:custDataLst>
              <p:tags r:id="rId4"/>
            </p:custDataLst>
          </p:nvPr>
        </p:nvSpPr>
        <p:spPr>
          <a:xfrm>
            <a:off x="1926689" y="347236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4.1.1 – Établir le calendrier électoral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4.1.2 – Définir les règlements électoraux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4.1.3 – Encadrer la mise en candidature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4.1.4 – Déterminer le scénario du vote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4.1.5 – Aménager le bureau de vote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4.1.6 – Rassembler le matériel électoral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4.1.7 – Informer l’école des élections à venir </a:t>
            </a:r>
            <a:r>
              <a:rPr lang="fr-CA" sz="1000" dirty="0"/>
              <a:t>(durée ± 3 min)</a:t>
            </a:r>
            <a:r>
              <a:rPr lang="fr-CA" sz="1600" dirty="0"/>
              <a:t>.</a:t>
            </a:r>
          </a:p>
          <a:p>
            <a:pPr marL="614250">
              <a:lnSpc>
                <a:spcPct val="100000"/>
              </a:lnSpc>
              <a:spcAft>
                <a:spcPts val="1200"/>
              </a:spcAft>
            </a:pPr>
            <a:endParaRPr lang="fr-CA" sz="1600" dirty="0"/>
          </a:p>
          <a:p>
            <a:pPr marL="614250">
              <a:lnSpc>
                <a:spcPct val="100000"/>
              </a:lnSpc>
              <a:spcAft>
                <a:spcPts val="1200"/>
              </a:spcAft>
            </a:pPr>
            <a:endParaRPr lang="fr-CA" sz="1600" dirty="0"/>
          </a:p>
        </p:txBody>
      </p:sp>
      <p:sp>
        <p:nvSpPr>
          <p:cNvPr id="7" name="Rectangle 6">
            <a:extLst>
              <a:ext uri="{FF2B5EF4-FFF2-40B4-BE49-F238E27FC236}">
                <a16:creationId xmlns:a16="http://schemas.microsoft.com/office/drawing/2014/main" id="{46D1846F-A72B-4A62-9181-FCD267F47037}"/>
              </a:ext>
            </a:extLst>
          </p:cNvPr>
          <p:cNvSpPr/>
          <p:nvPr>
            <p:custDataLst>
              <p:tags r:id="rId5"/>
            </p:custDataLst>
          </p:nvPr>
        </p:nvSpPr>
        <p:spPr>
          <a:xfrm>
            <a:off x="1926689" y="2375263"/>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74662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793186" cy="813037"/>
          </a:xfrm>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1 – </a:t>
            </a:r>
            <a:r>
              <a:rPr lang="en-CA" b="1" dirty="0" err="1"/>
              <a:t>Préparer</a:t>
            </a:r>
            <a:r>
              <a:rPr lang="en-CA" b="1" dirty="0"/>
              <a:t> les </a:t>
            </a:r>
            <a:r>
              <a:rPr lang="en-CA" b="1" dirty="0" err="1"/>
              <a:t>élections</a:t>
            </a:r>
            <a:r>
              <a:rPr lang="en-CA" dirty="0"/>
              <a:t>.</a:t>
            </a:r>
            <a:endParaRPr lang="fr-CA" dirty="0"/>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lumMod val="50000"/>
                    </a:schemeClr>
                  </a:solidFill>
                </a:rPr>
                <a:t>Vivre</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8563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spcAft>
                <a:spcPts val="1200"/>
              </a:spcAft>
            </a:pPr>
            <a:r>
              <a:rPr lang="fr-CA" dirty="0"/>
              <a:t>Dans la préparation des élections, on retrouve différentes tâches :</a:t>
            </a:r>
            <a:br>
              <a:rPr lang="fr-CA" dirty="0"/>
            </a:br>
            <a:r>
              <a:rPr lang="fr-CA" dirty="0"/>
              <a:t>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Légende : flèche courbée 9">
            <a:extLst>
              <a:ext uri="{FF2B5EF4-FFF2-40B4-BE49-F238E27FC236}">
                <a16:creationId xmlns:a16="http://schemas.microsoft.com/office/drawing/2014/main" id="{AE84B9F6-8D14-407E-BD6B-813A686FA85A}"/>
              </a:ext>
            </a:extLst>
          </p:cNvPr>
          <p:cNvSpPr/>
          <p:nvPr>
            <p:custDataLst>
              <p:tags r:id="rId3"/>
            </p:custDataLst>
          </p:nvPr>
        </p:nvSpPr>
        <p:spPr>
          <a:xfrm>
            <a:off x="6711710" y="4351956"/>
            <a:ext cx="2149040" cy="813037"/>
          </a:xfrm>
          <a:prstGeom prst="borderCallout2">
            <a:avLst>
              <a:gd name="adj1" fmla="val 19901"/>
              <a:gd name="adj2" fmla="val -2171"/>
              <a:gd name="adj3" fmla="val 13780"/>
              <a:gd name="adj4" fmla="val -8945"/>
              <a:gd name="adj5" fmla="val 26071"/>
              <a:gd name="adj6" fmla="val -46193"/>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le matériel électoral sera abordé plus en détail.</a:t>
            </a:r>
          </a:p>
        </p:txBody>
      </p:sp>
      <p:sp>
        <p:nvSpPr>
          <p:cNvPr id="11" name="Titre 1">
            <a:extLst>
              <a:ext uri="{FF2B5EF4-FFF2-40B4-BE49-F238E27FC236}">
                <a16:creationId xmlns:a16="http://schemas.microsoft.com/office/drawing/2014/main" id="{ED083793-08C5-41DD-A5DA-BB2A41271D08}"/>
              </a:ext>
            </a:extLst>
          </p:cNvPr>
          <p:cNvSpPr txBox="1">
            <a:spLocks/>
          </p:cNvSpPr>
          <p:nvPr>
            <p:custDataLst>
              <p:tags r:id="rId4"/>
            </p:custDataLst>
          </p:nvPr>
        </p:nvSpPr>
        <p:spPr>
          <a:xfrm>
            <a:off x="1936214" y="240642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dirty="0"/>
              <a:t>Établir le calendrier électoral;</a:t>
            </a:r>
          </a:p>
          <a:p>
            <a:pPr marL="720000" indent="-285750">
              <a:lnSpc>
                <a:spcPct val="100000"/>
              </a:lnSpc>
              <a:spcAft>
                <a:spcPts val="1200"/>
              </a:spcAft>
              <a:buFont typeface="Arial" panose="020B0604020202020204" pitchFamily="34" charset="0"/>
              <a:buChar char="•"/>
            </a:pPr>
            <a:r>
              <a:rPr lang="fr-CA" sz="1600" dirty="0">
                <a:solidFill>
                  <a:schemeClr val="tx1"/>
                </a:solidFill>
              </a:rPr>
              <a:t>Définir les règlements électoraux; </a:t>
            </a:r>
          </a:p>
          <a:p>
            <a:pPr marL="720000" indent="-285750">
              <a:lnSpc>
                <a:spcPct val="100000"/>
              </a:lnSpc>
              <a:spcAft>
                <a:spcPts val="1200"/>
              </a:spcAft>
              <a:buFont typeface="Arial" panose="020B0604020202020204" pitchFamily="34" charset="0"/>
              <a:buChar char="•"/>
            </a:pPr>
            <a:r>
              <a:rPr lang="fr-CA" sz="1600" dirty="0">
                <a:solidFill>
                  <a:schemeClr val="tx1"/>
                </a:solidFill>
              </a:rPr>
              <a:t>Encadrer la mise en candidature;</a:t>
            </a:r>
          </a:p>
          <a:p>
            <a:pPr marL="720000" indent="-285750">
              <a:lnSpc>
                <a:spcPct val="100000"/>
              </a:lnSpc>
              <a:spcAft>
                <a:spcPts val="1200"/>
              </a:spcAft>
              <a:buFont typeface="Arial" panose="020B0604020202020204" pitchFamily="34" charset="0"/>
              <a:buChar char="•"/>
            </a:pPr>
            <a:r>
              <a:rPr lang="fr-CA" sz="1600" dirty="0"/>
              <a:t>Déterminer le scénario du vote;</a:t>
            </a:r>
          </a:p>
          <a:p>
            <a:pPr marL="720000" indent="-285750">
              <a:lnSpc>
                <a:spcPct val="100000"/>
              </a:lnSpc>
              <a:spcAft>
                <a:spcPts val="1200"/>
              </a:spcAft>
              <a:buFont typeface="Arial" panose="020B0604020202020204" pitchFamily="34" charset="0"/>
              <a:buChar char="•"/>
            </a:pPr>
            <a:r>
              <a:rPr lang="fr-CA" sz="1600" dirty="0">
                <a:solidFill>
                  <a:schemeClr val="tx1"/>
                </a:solidFill>
              </a:rPr>
              <a:t>Aménager le bureau de vote;</a:t>
            </a:r>
          </a:p>
          <a:p>
            <a:pPr marL="720000" indent="-285750">
              <a:lnSpc>
                <a:spcPct val="100000"/>
              </a:lnSpc>
              <a:spcAft>
                <a:spcPts val="1200"/>
              </a:spcAft>
              <a:buFont typeface="Arial" panose="020B0604020202020204" pitchFamily="34" charset="0"/>
              <a:buChar char="•"/>
            </a:pPr>
            <a:r>
              <a:rPr lang="fr-CA" sz="1600" dirty="0">
                <a:solidFill>
                  <a:srgbClr val="00A8B0"/>
                </a:solidFill>
              </a:rPr>
              <a:t>Rassembler le matériel électoral;</a:t>
            </a:r>
          </a:p>
          <a:p>
            <a:pPr marL="720000" indent="-285750">
              <a:lnSpc>
                <a:spcPct val="100000"/>
              </a:lnSpc>
              <a:spcAft>
                <a:spcPts val="1200"/>
              </a:spcAft>
              <a:buFont typeface="Arial" panose="020B0604020202020204" pitchFamily="34" charset="0"/>
              <a:buChar char="•"/>
            </a:pPr>
            <a:r>
              <a:rPr lang="fr-CA" sz="1600" dirty="0"/>
              <a:t>Informer l’école des élections à venir.</a:t>
            </a:r>
          </a:p>
          <a:p>
            <a:pPr marL="614250">
              <a:lnSpc>
                <a:spcPct val="100000"/>
              </a:lnSpc>
              <a:spcAft>
                <a:spcPts val="1200"/>
              </a:spcAft>
            </a:pPr>
            <a:endParaRPr lang="fr-CA" sz="1600" dirty="0"/>
          </a:p>
          <a:p>
            <a:pPr marL="614250">
              <a:lnSpc>
                <a:spcPct val="100000"/>
              </a:lnSpc>
              <a:spcAft>
                <a:spcPts val="1200"/>
              </a:spcAft>
            </a:pPr>
            <a:endParaRPr lang="fr-CA" sz="1600" dirty="0"/>
          </a:p>
        </p:txBody>
      </p:sp>
    </p:spTree>
    <p:extLst>
      <p:ext uri="{BB962C8B-B14F-4D97-AF65-F5344CB8AC3E}">
        <p14:creationId xmlns:p14="http://schemas.microsoft.com/office/powerpoint/2010/main" val="27839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dirty="0">
                <a:solidFill>
                  <a:schemeClr val="tx1"/>
                </a:solidFill>
              </a:rPr>
              <a:t>À l’approche du jour des élections, vous devez rassembler le matériel électoral. La quantité de matériel peut varier selon le scénario déterminé. Voici une proposition de liste :</a:t>
            </a:r>
            <a:endParaRPr lang="fr-CA" dirty="0"/>
          </a:p>
        </p:txBody>
      </p:sp>
      <p:sp>
        <p:nvSpPr>
          <p:cNvPr id="4" name="Titre 1">
            <a:extLst>
              <a:ext uri="{FF2B5EF4-FFF2-40B4-BE49-F238E27FC236}">
                <a16:creationId xmlns:a16="http://schemas.microsoft.com/office/drawing/2014/main" id="{A2F1AC0C-285D-4367-8E0A-7B7596554AF0}"/>
              </a:ext>
            </a:extLst>
          </p:cNvPr>
          <p:cNvSpPr txBox="1">
            <a:spLocks/>
          </p:cNvSpPr>
          <p:nvPr>
            <p:custDataLst>
              <p:tags r:id="rId2"/>
            </p:custDataLst>
          </p:nvPr>
        </p:nvSpPr>
        <p:spPr>
          <a:xfrm>
            <a:off x="1932524" y="3429000"/>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440000" lvl="4" indent="-285750">
              <a:spcAft>
                <a:spcPts val="1200"/>
              </a:spcAft>
              <a:buFont typeface="Arial" panose="020B0604020202020204" pitchFamily="34" charset="0"/>
              <a:buChar char="•"/>
            </a:pPr>
            <a:r>
              <a:rPr lang="fr-CA" sz="1600" dirty="0"/>
              <a:t>Liste électorale;</a:t>
            </a:r>
          </a:p>
          <a:p>
            <a:pPr marL="1440000" lvl="3" indent="-285750">
              <a:spcAft>
                <a:spcPts val="1200"/>
              </a:spcAft>
              <a:buFont typeface="Arial" panose="020B0604020202020204" pitchFamily="34" charset="0"/>
              <a:buChar char="•"/>
            </a:pPr>
            <a:r>
              <a:rPr lang="fr-CA" sz="1600" dirty="0"/>
              <a:t>Bulletin de vote;</a:t>
            </a:r>
          </a:p>
          <a:p>
            <a:pPr marL="1440000" lvl="3" indent="-285750">
              <a:spcAft>
                <a:spcPts val="1200"/>
              </a:spcAft>
              <a:buFont typeface="Arial" panose="020B0604020202020204" pitchFamily="34" charset="0"/>
              <a:buChar char="•"/>
            </a:pPr>
            <a:r>
              <a:rPr lang="fr-CA" sz="1600" dirty="0"/>
              <a:t>Urnes et isoloirs;</a:t>
            </a:r>
          </a:p>
          <a:p>
            <a:pPr marL="1440000" lvl="3" indent="-285750">
              <a:spcAft>
                <a:spcPts val="1200"/>
              </a:spcAft>
              <a:buFont typeface="Arial" panose="020B0604020202020204" pitchFamily="34" charset="0"/>
              <a:buChar char="•"/>
            </a:pPr>
            <a:r>
              <a:rPr lang="fr-CA" sz="1600" dirty="0"/>
              <a:t>Crayons de plomb;</a:t>
            </a:r>
          </a:p>
          <a:p>
            <a:pPr marL="1440000" lvl="3" indent="-285750">
              <a:spcAft>
                <a:spcPts val="1200"/>
              </a:spcAft>
              <a:buFont typeface="Arial" panose="020B0604020202020204" pitchFamily="34" charset="0"/>
              <a:buChar char="•"/>
            </a:pPr>
            <a:r>
              <a:rPr lang="fr-CA" sz="1600" dirty="0"/>
              <a:t>Directive à l’électeur;</a:t>
            </a:r>
          </a:p>
          <a:p>
            <a:pPr marL="1440000" lvl="3" indent="-285750">
              <a:spcAft>
                <a:spcPts val="1200"/>
              </a:spcAft>
              <a:buFont typeface="Arial" panose="020B0604020202020204" pitchFamily="34" charset="0"/>
              <a:buChar char="•"/>
            </a:pPr>
            <a:r>
              <a:rPr lang="fr-CA" sz="1600" dirty="0"/>
              <a:t>Tableau de compilation des résultats.</a:t>
            </a:r>
          </a:p>
        </p:txBody>
      </p:sp>
    </p:spTree>
    <p:extLst>
      <p:ext uri="{BB962C8B-B14F-4D97-AF65-F5344CB8AC3E}">
        <p14:creationId xmlns:p14="http://schemas.microsoft.com/office/powerpoint/2010/main" val="153711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La liste électorale </a:t>
            </a:r>
            <a:br>
              <a:rPr lang="fr-CA" b="1" dirty="0"/>
            </a:br>
            <a:r>
              <a:rPr lang="fr-CA" dirty="0"/>
              <a:t>Préparez la liste électorale selon le scénario et le découpage électoral décidé préalablement (par classe, par niveau, par ordre alphabétique). </a:t>
            </a:r>
          </a:p>
        </p:txBody>
      </p:sp>
      <p:sp>
        <p:nvSpPr>
          <p:cNvPr id="8" name="Titre 1">
            <a:extLst>
              <a:ext uri="{FF2B5EF4-FFF2-40B4-BE49-F238E27FC236}">
                <a16:creationId xmlns:a16="http://schemas.microsoft.com/office/drawing/2014/main" id="{028DA1EF-4CC9-4F05-B460-347FBCD91D75}"/>
              </a:ext>
            </a:extLst>
          </p:cNvPr>
          <p:cNvSpPr txBox="1">
            <a:spLocks/>
          </p:cNvSpPr>
          <p:nvPr>
            <p:custDataLst>
              <p:tags r:id="rId2"/>
            </p:custDataLst>
          </p:nvPr>
        </p:nvSpPr>
        <p:spPr>
          <a:xfrm>
            <a:off x="1932525" y="3625155"/>
            <a:ext cx="4414031"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Pensez à faire plusieurs copies de la liste électorale en particulier si l’élection se déroule simultanément dans plusieurs classes ou pour plusieurs niveaux.</a:t>
            </a:r>
            <a:br>
              <a:rPr lang="fr-CA" dirty="0"/>
            </a:br>
            <a:endParaRPr lang="fr-CA" dirty="0"/>
          </a:p>
        </p:txBody>
      </p:sp>
      <p:pic>
        <p:nvPicPr>
          <p:cNvPr id="9" name="Image 8">
            <a:extLst>
              <a:ext uri="{FF2B5EF4-FFF2-40B4-BE49-F238E27FC236}">
                <a16:creationId xmlns:a16="http://schemas.microsoft.com/office/drawing/2014/main" id="{9C70F79F-B5CA-426D-A27C-68CEDE352D12}"/>
              </a:ext>
            </a:extLst>
          </p:cNvPr>
          <p:cNvPicPr>
            <a:picLocks noChangeAspect="1"/>
          </p:cNvPicPr>
          <p:nvPr>
            <p:custDataLst>
              <p:tags r:id="rId3"/>
            </p:custDataLst>
          </p:nvPr>
        </p:nvPicPr>
        <p:blipFill>
          <a:blip r:embed="rId6"/>
          <a:stretch>
            <a:fillRect/>
          </a:stretch>
        </p:blipFill>
        <p:spPr>
          <a:xfrm>
            <a:off x="6664270" y="3785503"/>
            <a:ext cx="1694733" cy="1319959"/>
          </a:xfrm>
          <a:prstGeom prst="rect">
            <a:avLst/>
          </a:prstGeom>
        </p:spPr>
      </p:pic>
      <p:cxnSp>
        <p:nvCxnSpPr>
          <p:cNvPr id="11" name="Connecteur droit avec flèche 10">
            <a:extLst>
              <a:ext uri="{FF2B5EF4-FFF2-40B4-BE49-F238E27FC236}">
                <a16:creationId xmlns:a16="http://schemas.microsoft.com/office/drawing/2014/main" id="{9A9532CC-F461-4BCE-BB99-03558C5335F4}"/>
              </a:ext>
            </a:extLst>
          </p:cNvPr>
          <p:cNvCxnSpPr>
            <a:cxnSpLocks/>
          </p:cNvCxnSpPr>
          <p:nvPr>
            <p:custDataLst>
              <p:tags r:id="rId4"/>
            </p:custDataLst>
          </p:nvPr>
        </p:nvCxnSpPr>
        <p:spPr>
          <a:xfrm>
            <a:off x="6594529" y="5114440"/>
            <a:ext cx="2448732" cy="0"/>
          </a:xfrm>
          <a:prstGeom prst="straightConnector1">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3597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Le bulletin de vote</a:t>
            </a:r>
            <a:br>
              <a:rPr lang="fr-CA" b="1" dirty="0"/>
            </a:br>
            <a:r>
              <a:rPr lang="fr-CA" dirty="0"/>
              <a:t>Les bulletins de vote doivent être mis en forme et imprimés selon le nombre d’électeurs. L’équipe de Vox populi vous propose un modèle de bulletin de vote.</a:t>
            </a:r>
            <a:br>
              <a:rPr lang="fr-CA" dirty="0"/>
            </a:br>
            <a:br>
              <a:rPr lang="fr-CA" dirty="0"/>
            </a:br>
            <a:r>
              <a:rPr lang="fr-CA" dirty="0"/>
              <a:t>Des bulletins supplémentaires doivent être prévus en cas d’erreurs. Prévoir le double de bulletin de vote si un deuxième tour est prévu.</a:t>
            </a:r>
            <a:br>
              <a:rPr lang="fr-CA" dirty="0"/>
            </a:br>
            <a:br>
              <a:rPr lang="fr-CA" dirty="0"/>
            </a:br>
            <a:endParaRPr lang="fr-CA" dirty="0"/>
          </a:p>
        </p:txBody>
      </p:sp>
    </p:spTree>
    <p:extLst>
      <p:ext uri="{BB962C8B-B14F-4D97-AF65-F5344CB8AC3E}">
        <p14:creationId xmlns:p14="http://schemas.microsoft.com/office/powerpoint/2010/main" val="384551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Le bulletin de vote</a:t>
            </a:r>
            <a:br>
              <a:rPr lang="fr-CA" b="1" dirty="0"/>
            </a:br>
            <a:r>
              <a:rPr lang="fr-CA" dirty="0"/>
              <a:t>Vous trouverez des modèles de bulletins de vote dans la </a:t>
            </a:r>
            <a:r>
              <a:rPr lang="fr-CA" dirty="0">
                <a:hlinkClick r:id="rId8"/>
              </a:rPr>
              <a:t>boîte à outils</a:t>
            </a:r>
            <a:r>
              <a:rPr lang="fr-CA" dirty="0"/>
              <a:t> du site Web de Vox populi. Indiquez les noms des candidats et faites-en l’impression selon vos besoins.</a:t>
            </a:r>
          </a:p>
        </p:txBody>
      </p:sp>
      <p:pic>
        <p:nvPicPr>
          <p:cNvPr id="4" name="Image 3">
            <a:extLst>
              <a:ext uri="{FF2B5EF4-FFF2-40B4-BE49-F238E27FC236}">
                <a16:creationId xmlns:a16="http://schemas.microsoft.com/office/drawing/2014/main" id="{E3B30382-A726-44C9-8752-323DF258A73E}"/>
              </a:ext>
            </a:extLst>
          </p:cNvPr>
          <p:cNvPicPr>
            <a:picLocks noChangeAspect="1"/>
          </p:cNvPicPr>
          <p:nvPr>
            <p:custDataLst>
              <p:tags r:id="rId2"/>
            </p:custDataLst>
          </p:nvPr>
        </p:nvPicPr>
        <p:blipFill>
          <a:blip r:embed="rId9"/>
          <a:stretch>
            <a:fillRect/>
          </a:stretch>
        </p:blipFill>
        <p:spPr>
          <a:xfrm>
            <a:off x="4124325" y="3816103"/>
            <a:ext cx="2255523" cy="2192651"/>
          </a:xfrm>
          <a:prstGeom prst="rect">
            <a:avLst/>
          </a:prstGeom>
        </p:spPr>
      </p:pic>
      <p:sp>
        <p:nvSpPr>
          <p:cNvPr id="6" name="Légende : encadrée 5">
            <a:extLst>
              <a:ext uri="{FF2B5EF4-FFF2-40B4-BE49-F238E27FC236}">
                <a16:creationId xmlns:a16="http://schemas.microsoft.com/office/drawing/2014/main" id="{7E4120E3-27A4-4FC9-8F3A-7052C842C5B7}"/>
              </a:ext>
            </a:extLst>
          </p:cNvPr>
          <p:cNvSpPr/>
          <p:nvPr>
            <p:custDataLst>
              <p:tags r:id="rId3"/>
            </p:custDataLst>
          </p:nvPr>
        </p:nvSpPr>
        <p:spPr>
          <a:xfrm flipH="1">
            <a:off x="2083817" y="3971452"/>
            <a:ext cx="1663064" cy="813037"/>
          </a:xfrm>
          <a:prstGeom prst="borderCallout1">
            <a:avLst>
              <a:gd name="adj1" fmla="val 18750"/>
              <a:gd name="adj2" fmla="val -8333"/>
              <a:gd name="adj3" fmla="val 18778"/>
              <a:gd name="adj4" fmla="val -37188"/>
            </a:avLst>
          </a:prstGeom>
          <a:solidFill>
            <a:srgbClr val="CFE1F2"/>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solidFill>
                  <a:schemeClr val="tx1"/>
                </a:solidFill>
              </a:rPr>
              <a:t>Indiquez le nom d’une candidate ou d’un candidat dans cette case.</a:t>
            </a:r>
          </a:p>
        </p:txBody>
      </p:sp>
      <p:sp>
        <p:nvSpPr>
          <p:cNvPr id="7" name="Légende : encadrée 6">
            <a:extLst>
              <a:ext uri="{FF2B5EF4-FFF2-40B4-BE49-F238E27FC236}">
                <a16:creationId xmlns:a16="http://schemas.microsoft.com/office/drawing/2014/main" id="{9B757AEE-94DD-45D5-BBB5-92FD79B9B655}"/>
              </a:ext>
            </a:extLst>
          </p:cNvPr>
          <p:cNvSpPr/>
          <p:nvPr>
            <p:custDataLst>
              <p:tags r:id="rId4"/>
            </p:custDataLst>
          </p:nvPr>
        </p:nvSpPr>
        <p:spPr>
          <a:xfrm>
            <a:off x="6783770" y="3971452"/>
            <a:ext cx="1663064" cy="688983"/>
          </a:xfrm>
          <a:prstGeom prst="borderCallout1">
            <a:avLst>
              <a:gd name="adj1" fmla="val 18750"/>
              <a:gd name="adj2" fmla="val -8333"/>
              <a:gd name="adj3" fmla="val 21261"/>
              <a:gd name="adj4" fmla="val -42342"/>
            </a:avLst>
          </a:prstGeom>
          <a:solidFill>
            <a:srgbClr val="CFE1F2"/>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solidFill>
                  <a:schemeClr val="tx1"/>
                </a:solidFill>
              </a:rPr>
              <a:t>Cercle à cocher par les élèves pour indiquer leur choix.</a:t>
            </a:r>
          </a:p>
        </p:txBody>
      </p:sp>
      <p:grpSp>
        <p:nvGrpSpPr>
          <p:cNvPr id="10" name="Groupe 9">
            <a:extLst>
              <a:ext uri="{FF2B5EF4-FFF2-40B4-BE49-F238E27FC236}">
                <a16:creationId xmlns:a16="http://schemas.microsoft.com/office/drawing/2014/main" id="{BE959CFF-8591-4DD7-AAEA-661CE81ED327}"/>
              </a:ext>
            </a:extLst>
          </p:cNvPr>
          <p:cNvGrpSpPr/>
          <p:nvPr>
            <p:custDataLst>
              <p:tags r:id="rId5"/>
            </p:custDataLst>
          </p:nvPr>
        </p:nvGrpSpPr>
        <p:grpSpPr>
          <a:xfrm>
            <a:off x="4248149" y="5481940"/>
            <a:ext cx="346129" cy="375935"/>
            <a:chOff x="1857375" y="4967590"/>
            <a:chExt cx="390525" cy="424154"/>
          </a:xfrm>
        </p:grpSpPr>
        <p:sp>
          <p:nvSpPr>
            <p:cNvPr id="9" name="Rectangle 8">
              <a:extLst>
                <a:ext uri="{FF2B5EF4-FFF2-40B4-BE49-F238E27FC236}">
                  <a16:creationId xmlns:a16="http://schemas.microsoft.com/office/drawing/2014/main" id="{D7A09B94-4D39-441E-AEB8-337A2754D554}"/>
                </a:ext>
              </a:extLst>
            </p:cNvPr>
            <p:cNvSpPr/>
            <p:nvPr/>
          </p:nvSpPr>
          <p:spPr>
            <a:xfrm>
              <a:off x="1857375" y="4967590"/>
              <a:ext cx="390525" cy="424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Picture 13">
              <a:extLst>
                <a:ext uri="{FF2B5EF4-FFF2-40B4-BE49-F238E27FC236}">
                  <a16:creationId xmlns:a16="http://schemas.microsoft.com/office/drawing/2014/main" id="{4F2AE9D0-DA82-4AB0-876F-36402D449724}"/>
                </a:ext>
              </a:extLst>
            </p:cNvPr>
            <p:cNvPicPr/>
            <p:nvPr/>
          </p:nvPicPr>
          <p:blipFill>
            <a:blip r:embed="rId10" cstate="print">
              <a:lum bright="70000" contrast="-70000"/>
              <a:extLst>
                <a:ext uri="{28A0092B-C50C-407E-A947-70E740481C1C}">
                  <a14:useLocalDpi xmlns:a14="http://schemas.microsoft.com/office/drawing/2010/main" val="0"/>
                </a:ext>
              </a:extLst>
            </a:blip>
            <a:srcRect/>
            <a:stretch>
              <a:fillRect/>
            </a:stretch>
          </p:blipFill>
          <p:spPr bwMode="auto">
            <a:xfrm>
              <a:off x="1857375" y="4967590"/>
              <a:ext cx="390525" cy="424154"/>
            </a:xfrm>
            <a:prstGeom prst="rect">
              <a:avLst/>
            </a:prstGeom>
            <a:noFill/>
            <a:ln>
              <a:solidFill>
                <a:schemeClr val="tx1"/>
              </a:solidFill>
            </a:ln>
          </p:spPr>
        </p:pic>
      </p:grpSp>
      <p:sp>
        <p:nvSpPr>
          <p:cNvPr id="11" name="Légende : encadrée 10">
            <a:extLst>
              <a:ext uri="{FF2B5EF4-FFF2-40B4-BE49-F238E27FC236}">
                <a16:creationId xmlns:a16="http://schemas.microsoft.com/office/drawing/2014/main" id="{42553596-FB73-4E5D-BDFD-E97385247BC3}"/>
              </a:ext>
            </a:extLst>
          </p:cNvPr>
          <p:cNvSpPr/>
          <p:nvPr>
            <p:custDataLst>
              <p:tags r:id="rId6"/>
            </p:custDataLst>
          </p:nvPr>
        </p:nvSpPr>
        <p:spPr>
          <a:xfrm flipH="1">
            <a:off x="2083817" y="5075421"/>
            <a:ext cx="1663064" cy="813037"/>
          </a:xfrm>
          <a:prstGeom prst="borderCallout1">
            <a:avLst>
              <a:gd name="adj1" fmla="val 18750"/>
              <a:gd name="adj2" fmla="val -8333"/>
              <a:gd name="adj3" fmla="val 57438"/>
              <a:gd name="adj4" fmla="val -28024"/>
            </a:avLst>
          </a:prstGeom>
          <a:solidFill>
            <a:srgbClr val="CFE1F2"/>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solidFill>
                  <a:schemeClr val="tx1"/>
                </a:solidFill>
              </a:rPr>
              <a:t>Certaines écoles ajoutent les photos des candidates et des candidats.</a:t>
            </a:r>
          </a:p>
        </p:txBody>
      </p:sp>
    </p:spTree>
    <p:extLst>
      <p:ext uri="{BB962C8B-B14F-4D97-AF65-F5344CB8AC3E}">
        <p14:creationId xmlns:p14="http://schemas.microsoft.com/office/powerpoint/2010/main" val="3243346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Les urnes et les isoloirs</a:t>
            </a:r>
            <a:br>
              <a:rPr lang="fr-CA" b="1" dirty="0"/>
            </a:br>
            <a:r>
              <a:rPr lang="fr-CA" dirty="0"/>
              <a:t>Ces éléments sont essentiels pour garantir le secret du vote.</a:t>
            </a:r>
          </a:p>
        </p:txBody>
      </p:sp>
      <p:sp>
        <p:nvSpPr>
          <p:cNvPr id="7" name="Légende : encadrée 6">
            <a:extLst>
              <a:ext uri="{FF2B5EF4-FFF2-40B4-BE49-F238E27FC236}">
                <a16:creationId xmlns:a16="http://schemas.microsoft.com/office/drawing/2014/main" id="{9B757AEE-94DD-45D5-BBB5-92FD79B9B655}"/>
              </a:ext>
            </a:extLst>
          </p:cNvPr>
          <p:cNvSpPr/>
          <p:nvPr>
            <p:custDataLst>
              <p:tags r:id="rId2"/>
            </p:custDataLst>
          </p:nvPr>
        </p:nvSpPr>
        <p:spPr>
          <a:xfrm>
            <a:off x="6823187" y="3365985"/>
            <a:ext cx="1945528" cy="2244240"/>
          </a:xfrm>
          <a:prstGeom prst="borderCallout1">
            <a:avLst>
              <a:gd name="adj1" fmla="val 66379"/>
              <a:gd name="adj2" fmla="val -950"/>
              <a:gd name="adj3" fmla="val 66445"/>
              <a:gd name="adj4" fmla="val -18042"/>
            </a:avLst>
          </a:prstGeom>
          <a:solidFill>
            <a:srgbClr val="CFE1F2"/>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0"/>
            <a:r>
              <a:rPr lang="fr-CA" sz="1200" dirty="0">
                <a:solidFill>
                  <a:schemeClr val="tx1"/>
                </a:solidFill>
              </a:rPr>
              <a:t>Votre inscription au programme Vox populi vous permet d’obtenir le nombre d’urnes nécessaires aux élections. Disposez l’urne près de la scrutatrice ou du scrutateur lors des élections. Il est aussi possible de confectionner vos urnes à l’aide de boîtes en carton.</a:t>
            </a:r>
          </a:p>
        </p:txBody>
      </p:sp>
      <p:pic>
        <p:nvPicPr>
          <p:cNvPr id="8" name="Image 7" descr="Une image contenant texte, meubles, table, table de travail&#10;&#10;Description générée automatiquement">
            <a:extLst>
              <a:ext uri="{FF2B5EF4-FFF2-40B4-BE49-F238E27FC236}">
                <a16:creationId xmlns:a16="http://schemas.microsoft.com/office/drawing/2014/main" id="{EDAA3DEB-B84D-4DD4-9BB9-ABCD50CB4F76}"/>
              </a:ext>
            </a:extLst>
          </p:cNvPr>
          <p:cNvPicPr>
            <a:picLocks noChangeAspect="1"/>
          </p:cNvPicPr>
          <p:nvPr>
            <p:custDataLst>
              <p:tags r:id="rId3"/>
            </p:custDataLst>
          </p:nvPr>
        </p:nvPicPr>
        <p:blipFill>
          <a:blip r:embed="rId7"/>
          <a:stretch>
            <a:fillRect/>
          </a:stretch>
        </p:blipFill>
        <p:spPr>
          <a:xfrm>
            <a:off x="3698273" y="3065927"/>
            <a:ext cx="1657152" cy="2297254"/>
          </a:xfrm>
          <a:prstGeom prst="rect">
            <a:avLst/>
          </a:prstGeom>
        </p:spPr>
      </p:pic>
      <p:pic>
        <p:nvPicPr>
          <p:cNvPr id="20" name="Image 19" descr="Une image contenant texte, meubles, table, table de travail&#10;&#10;Description générée automatiquement">
            <a:extLst>
              <a:ext uri="{FF2B5EF4-FFF2-40B4-BE49-F238E27FC236}">
                <a16:creationId xmlns:a16="http://schemas.microsoft.com/office/drawing/2014/main" id="{387D29BF-F5AD-48AD-B087-5F89C9C1FFE6}"/>
              </a:ext>
            </a:extLst>
          </p:cNvPr>
          <p:cNvPicPr>
            <a:picLocks noChangeAspect="1"/>
          </p:cNvPicPr>
          <p:nvPr>
            <p:custDataLst>
              <p:tags r:id="rId4"/>
            </p:custDataLst>
          </p:nvPr>
        </p:nvPicPr>
        <p:blipFill>
          <a:blip r:embed="rId8"/>
          <a:stretch>
            <a:fillRect/>
          </a:stretch>
        </p:blipFill>
        <p:spPr>
          <a:xfrm>
            <a:off x="5355425" y="4732277"/>
            <a:ext cx="1102907" cy="1560968"/>
          </a:xfrm>
          <a:prstGeom prst="rect">
            <a:avLst/>
          </a:prstGeom>
        </p:spPr>
      </p:pic>
      <p:sp>
        <p:nvSpPr>
          <p:cNvPr id="6" name="Légende : encadrée 5">
            <a:extLst>
              <a:ext uri="{FF2B5EF4-FFF2-40B4-BE49-F238E27FC236}">
                <a16:creationId xmlns:a16="http://schemas.microsoft.com/office/drawing/2014/main" id="{7E4120E3-27A4-4FC9-8F3A-7052C842C5B7}"/>
              </a:ext>
            </a:extLst>
          </p:cNvPr>
          <p:cNvSpPr/>
          <p:nvPr>
            <p:custDataLst>
              <p:tags r:id="rId5"/>
            </p:custDataLst>
          </p:nvPr>
        </p:nvSpPr>
        <p:spPr>
          <a:xfrm flipH="1">
            <a:off x="1697363" y="3365985"/>
            <a:ext cx="1934870" cy="2234715"/>
          </a:xfrm>
          <a:prstGeom prst="borderCallout1">
            <a:avLst>
              <a:gd name="adj1" fmla="val 34982"/>
              <a:gd name="adj2" fmla="val -902"/>
              <a:gd name="adj3" fmla="val 35575"/>
              <a:gd name="adj4" fmla="val -16673"/>
            </a:avLst>
          </a:prstGeom>
          <a:solidFill>
            <a:srgbClr val="CFE1F2"/>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0"/>
            <a:r>
              <a:rPr lang="fr-CA" sz="1200" dirty="0">
                <a:solidFill>
                  <a:schemeClr val="tx1"/>
                </a:solidFill>
              </a:rPr>
              <a:t>Votre inscription au programme Vox populi vous permet d’obtenir le nombre d’isoloirs nécessaires aux élections. Disposez-les en retrait afin de garantir le secret du vote. Il est aussi possible de confectionner vos isoloirs à l’aide de carton. </a:t>
            </a:r>
          </a:p>
        </p:txBody>
      </p:sp>
    </p:spTree>
    <p:extLst>
      <p:ext uri="{BB962C8B-B14F-4D97-AF65-F5344CB8AC3E}">
        <p14:creationId xmlns:p14="http://schemas.microsoft.com/office/powerpoint/2010/main" val="15025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Rassembler le matériel électoral</a:t>
            </a:r>
            <a:br>
              <a:rPr lang="fr-CA" b="1" dirty="0"/>
            </a:br>
            <a:r>
              <a:rPr lang="fr-CA" b="1" dirty="0">
                <a:solidFill>
                  <a:schemeClr val="bg1"/>
                </a:solidFill>
                <a:highlight>
                  <a:srgbClr val="00A8B0"/>
                </a:highlight>
              </a:rPr>
              <a:t>Directive à l’électeur</a:t>
            </a:r>
            <a:br>
              <a:rPr lang="fr-CA" b="1" dirty="0"/>
            </a:br>
            <a:r>
              <a:rPr lang="fr-CA" dirty="0"/>
              <a:t>À l’intérieur de l’isoloir, vous pourriez indiquer les étapes pour voter :</a:t>
            </a:r>
          </a:p>
        </p:txBody>
      </p:sp>
      <p:pic>
        <p:nvPicPr>
          <p:cNvPr id="7" name="Image 6" descr="Une image contenant texte, meubles, table, table de travail&#10;&#10;Description générée automatiquement">
            <a:extLst>
              <a:ext uri="{FF2B5EF4-FFF2-40B4-BE49-F238E27FC236}">
                <a16:creationId xmlns:a16="http://schemas.microsoft.com/office/drawing/2014/main" id="{0AD967FD-C8D5-4090-9AB0-B468FBB7C18F}"/>
              </a:ext>
            </a:extLst>
          </p:cNvPr>
          <p:cNvPicPr>
            <a:picLocks noChangeAspect="1"/>
          </p:cNvPicPr>
          <p:nvPr>
            <p:custDataLst>
              <p:tags r:id="rId2"/>
            </p:custDataLst>
          </p:nvPr>
        </p:nvPicPr>
        <p:blipFill>
          <a:blip r:embed="rId5"/>
          <a:stretch>
            <a:fillRect/>
          </a:stretch>
        </p:blipFill>
        <p:spPr>
          <a:xfrm>
            <a:off x="5287224" y="3708684"/>
            <a:ext cx="2043779" cy="2833222"/>
          </a:xfrm>
          <a:prstGeom prst="rect">
            <a:avLst/>
          </a:prstGeom>
        </p:spPr>
      </p:pic>
      <p:sp>
        <p:nvSpPr>
          <p:cNvPr id="16" name="Titre 1">
            <a:extLst>
              <a:ext uri="{FF2B5EF4-FFF2-40B4-BE49-F238E27FC236}">
                <a16:creationId xmlns:a16="http://schemas.microsoft.com/office/drawing/2014/main" id="{3BD771D7-54DF-4D1B-841A-D6945AFE8069}"/>
              </a:ext>
            </a:extLst>
          </p:cNvPr>
          <p:cNvSpPr txBox="1">
            <a:spLocks/>
          </p:cNvSpPr>
          <p:nvPr>
            <p:custDataLst>
              <p:tags r:id="rId3"/>
            </p:custDataLst>
          </p:nvPr>
        </p:nvSpPr>
        <p:spPr>
          <a:xfrm>
            <a:off x="1932524" y="317933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Marquer le bulletin de vote en noircissant un seul cercle ;</a:t>
            </a:r>
          </a:p>
          <a:p>
            <a:pPr marL="540000" indent="-285750">
              <a:lnSpc>
                <a:spcPct val="100000"/>
              </a:lnSpc>
              <a:spcAft>
                <a:spcPts val="1200"/>
              </a:spcAft>
              <a:buFont typeface="Arial" panose="020B0604020202020204" pitchFamily="34" charset="0"/>
              <a:buChar char="•"/>
            </a:pPr>
            <a:r>
              <a:rPr lang="fr-CA" sz="1600" dirty="0"/>
              <a:t>Plier le bulletin afin que le vote reste secret.</a:t>
            </a:r>
          </a:p>
        </p:txBody>
      </p:sp>
    </p:spTree>
    <p:extLst>
      <p:ext uri="{BB962C8B-B14F-4D97-AF65-F5344CB8AC3E}">
        <p14:creationId xmlns:p14="http://schemas.microsoft.com/office/powerpoint/2010/main" val="19729583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57410F-AB1C-442D-984F-22F3DECB2203}">
  <ds:schemaRefs>
    <ds:schemaRef ds:uri="http://schemas.microsoft.com/sharepoint/v3/contenttype/forms"/>
  </ds:schemaRefs>
</ds:datastoreItem>
</file>

<file path=customXml/itemProps2.xml><?xml version="1.0" encoding="utf-8"?>
<ds:datastoreItem xmlns:ds="http://schemas.openxmlformats.org/officeDocument/2006/customXml" ds:itemID="{E9DD9B9D-2C6B-44A1-9CFC-9D99371F8A93}">
  <ds:schemaRefs>
    <ds:schemaRef ds:uri="http://schemas.microsoft.com/office/2006/metadata/properties"/>
    <ds:schemaRef ds:uri="http://schemas.microsoft.com/office/infopath/2007/PartnerControls"/>
    <ds:schemaRef ds:uri="18125639-ec9c-4d4f-9296-77d56083990c"/>
    <ds:schemaRef ds:uri="cb42c1a8-2351-4f93-ab52-dbe9a46ce7a7"/>
  </ds:schemaRefs>
</ds:datastoreItem>
</file>

<file path=customXml/itemProps3.xml><?xml version="1.0" encoding="utf-8"?>
<ds:datastoreItem xmlns:ds="http://schemas.openxmlformats.org/officeDocument/2006/customXml" ds:itemID="{98BA4B39-EA71-4206-A9CE-1852D1B2378E}"/>
</file>

<file path=docProps/app.xml><?xml version="1.0" encoding="utf-8"?>
<Properties xmlns="http://schemas.openxmlformats.org/officeDocument/2006/extended-properties" xmlns:vt="http://schemas.openxmlformats.org/officeDocument/2006/docPropsVTypes">
  <TotalTime>8485</TotalTime>
  <Words>799</Words>
  <Application>Microsoft Office PowerPoint</Application>
  <PresentationFormat>Affichage à l'écran (4:3)</PresentationFormat>
  <Paragraphs>53</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Arial Unicode MS</vt:lpstr>
      <vt:lpstr>Calibri</vt:lpstr>
      <vt:lpstr>Times</vt:lpstr>
      <vt:lpstr>Thème Office</vt:lpstr>
      <vt:lpstr>Module 4 Organiser les élections dans l’école</vt:lpstr>
      <vt:lpstr>Dans cette leçon, il est question de l’étape 1 – Préparer les élections.</vt:lpstr>
      <vt:lpstr>Dans la préparation des élections, on retrouve différentes tâches :   </vt:lpstr>
      <vt:lpstr>Rassembler le matériel électoral À l’approche du jour des élections, vous devez rassembler le matériel électoral. La quantité de matériel peut varier selon le scénario déterminé. Voici une proposition de liste :</vt:lpstr>
      <vt:lpstr>Rassembler le matériel électoral La liste électorale  Préparez la liste électorale selon le scénario et le découpage électoral décidé préalablement (par classe, par niveau, par ordre alphabétique). </vt:lpstr>
      <vt:lpstr>Rassembler le matériel électoral Le bulletin de vote Les bulletins de vote doivent être mis en forme et imprimés selon le nombre d’électeurs. L’équipe de Vox populi vous propose un modèle de bulletin de vote.  Des bulletins supplémentaires doivent être prévus en cas d’erreurs. Prévoir le double de bulletin de vote si un deuxième tour est prévu.  </vt:lpstr>
      <vt:lpstr>Rassembler le matériel électoral Le bulletin de vote Vous trouverez des modèles de bulletins de vote dans la boîte à outils du site Web de Vox populi. Indiquez les noms des candidats et faites-en l’impression selon vos besoins.</vt:lpstr>
      <vt:lpstr>Rassembler le matériel électoral Les urnes et les isoloirs Ces éléments sont essentiels pour garantir le secret du vote.</vt:lpstr>
      <vt:lpstr>Rassembler le matériel électoral Directive à l’électeur À l’intérieur de l’isoloir, vous pourriez indiquer les étapes pour voter :</vt:lpstr>
      <vt:lpstr>Rassembler le matériel électoral Les crayons de plomb </vt:lpstr>
      <vt:lpstr>Rassembler le matériel électoral Tableau de compilation des résultats À la fin des élections, toute l’école aura envie de savoir quels sont les résultats. Il pourrait y avoir plusieurs bulletins de vote à compter. Afin de faciliter le décompte, l’équipe de Vox populi vous suggère d’utiliser un tableau de compilation des résultats.  Vous trouverez un Tableau de compilation des résultats du vote dans la boîte à outils du site Web de Vox populi. </vt:lpstr>
      <vt:lpstr>Vous avez terminé la leçon 4.1.6 – Rassembler le matériel électoral.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224</cp:revision>
  <dcterms:modified xsi:type="dcterms:W3CDTF">2022-07-28T12:35:51Z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223400</vt:r8>
  </property>
  <property fmtid="{D5CDD505-2E9C-101B-9397-08002B2CF9AE}" pid="11" name="_SourceUrl">
    <vt:lpwstr/>
  </property>
  <property fmtid="{D5CDD505-2E9C-101B-9397-08002B2CF9AE}" pid="12" name="_SharedFileIndex">
    <vt:lpwstr/>
  </property>
</Properties>
</file>