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8"/>
  </p:notesMasterIdLst>
  <p:sldIdLst>
    <p:sldId id="274" r:id="rId5"/>
    <p:sldId id="275" r:id="rId6"/>
    <p:sldId id="280" r:id="rId7"/>
    <p:sldId id="283" r:id="rId8"/>
    <p:sldId id="284" r:id="rId9"/>
    <p:sldId id="285" r:id="rId10"/>
    <p:sldId id="276" r:id="rId11"/>
    <p:sldId id="277" r:id="rId12"/>
    <p:sldId id="278" r:id="rId13"/>
    <p:sldId id="279" r:id="rId14"/>
    <p:sldId id="282" r:id="rId15"/>
    <p:sldId id="271" r:id="rId16"/>
    <p:sldId id="33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14"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2" clrIdx="2">
    <p:extLst>
      <p:ext uri="{19B8F6BF-5375-455C-9EA6-DF929625EA0E}">
        <p15:presenceInfo xmlns:p15="http://schemas.microsoft.com/office/powerpoint/2012/main" userId="S::EBolduc@electionsquebec.qc.ca::ed6222db-4b41-4fc8-8cab-0923c08fa0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95A"/>
    <a:srgbClr val="00A8B0"/>
    <a:srgbClr val="CFE1F2"/>
    <a:srgbClr val="D1E3F3"/>
    <a:srgbClr val="00AAB9"/>
    <a:srgbClr val="E1EDF7"/>
    <a:srgbClr val="5B9BD5"/>
    <a:srgbClr val="B8C724"/>
    <a:srgbClr val="76D0DC"/>
    <a:srgbClr val="00B6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ED7BC8-F3AC-4F09-9DBE-5BDADB2FC9B7}" v="53" dt="2022-07-27T19:50:27.64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Élyse Bolduc" userId="ed6222db-4b41-4fc8-8cab-0923c08fa00f" providerId="ADAL" clId="{5709AA78-E929-4A9C-865D-83D4E1FBD58C}"/>
    <pc:docChg chg="undo custSel modSld">
      <pc:chgData name="Élyse Bolduc" userId="ed6222db-4b41-4fc8-8cab-0923c08fa00f" providerId="ADAL" clId="{5709AA78-E929-4A9C-865D-83D4E1FBD58C}" dt="2022-04-04T01:41:30.655" v="518"/>
      <pc:docMkLst>
        <pc:docMk/>
      </pc:docMkLst>
      <pc:sldChg chg="modSp mod addCm delCm modCm">
        <pc:chgData name="Élyse Bolduc" userId="ed6222db-4b41-4fc8-8cab-0923c08fa00f" providerId="ADAL" clId="{5709AA78-E929-4A9C-865D-83D4E1FBD58C}" dt="2022-04-04T01:41:30.655" v="518"/>
        <pc:sldMkLst>
          <pc:docMk/>
          <pc:sldMk cId="4063182989" sldId="271"/>
        </pc:sldMkLst>
        <pc:spChg chg="mod">
          <ac:chgData name="Élyse Bolduc" userId="ed6222db-4b41-4fc8-8cab-0923c08fa00f" providerId="ADAL" clId="{5709AA78-E929-4A9C-865D-83D4E1FBD58C}" dt="2022-04-04T01:25:50.209" v="247" actId="1035"/>
          <ac:spMkLst>
            <pc:docMk/>
            <pc:sldMk cId="4063182989" sldId="271"/>
            <ac:spMk id="6" creationId="{18512AEF-7308-4DDF-BC74-D1B1EE602751}"/>
          </ac:spMkLst>
        </pc:spChg>
        <pc:spChg chg="mod">
          <ac:chgData name="Élyse Bolduc" userId="ed6222db-4b41-4fc8-8cab-0923c08fa00f" providerId="ADAL" clId="{5709AA78-E929-4A9C-865D-83D4E1FBD58C}" dt="2022-04-04T01:26:13.657" v="268" actId="1036"/>
          <ac:spMkLst>
            <pc:docMk/>
            <pc:sldMk cId="4063182989" sldId="271"/>
            <ac:spMk id="7" creationId="{BDBDBCD8-4363-42B0-9DE3-4D7A8D923A16}"/>
          </ac:spMkLst>
        </pc:spChg>
        <pc:spChg chg="mod">
          <ac:chgData name="Élyse Bolduc" userId="ed6222db-4b41-4fc8-8cab-0923c08fa00f" providerId="ADAL" clId="{5709AA78-E929-4A9C-865D-83D4E1FBD58C}" dt="2022-04-04T01:25:17.669" v="192" actId="20577"/>
          <ac:spMkLst>
            <pc:docMk/>
            <pc:sldMk cId="4063182989" sldId="271"/>
            <ac:spMk id="208" creationId="{00000000-0000-0000-0000-000000000000}"/>
          </ac:spMkLst>
        </pc:spChg>
      </pc:sldChg>
      <pc:sldChg chg="modSp mod">
        <pc:chgData name="Élyse Bolduc" userId="ed6222db-4b41-4fc8-8cab-0923c08fa00f" providerId="ADAL" clId="{5709AA78-E929-4A9C-865D-83D4E1FBD58C}" dt="2022-04-04T01:19:03.810" v="7" actId="20577"/>
        <pc:sldMkLst>
          <pc:docMk/>
          <pc:sldMk cId="1053781828" sldId="274"/>
        </pc:sldMkLst>
        <pc:spChg chg="mod">
          <ac:chgData name="Élyse Bolduc" userId="ed6222db-4b41-4fc8-8cab-0923c08fa00f" providerId="ADAL" clId="{5709AA78-E929-4A9C-865D-83D4E1FBD58C}" dt="2022-04-04T01:19:03.810" v="7" actId="20577"/>
          <ac:spMkLst>
            <pc:docMk/>
            <pc:sldMk cId="1053781828" sldId="274"/>
            <ac:spMk id="4" creationId="{7A6B5E15-7052-4839-8A44-E885F803B11E}"/>
          </ac:spMkLst>
        </pc:spChg>
      </pc:sldChg>
      <pc:sldChg chg="modSp mod delCm">
        <pc:chgData name="Élyse Bolduc" userId="ed6222db-4b41-4fc8-8cab-0923c08fa00f" providerId="ADAL" clId="{5709AA78-E929-4A9C-865D-83D4E1FBD58C}" dt="2022-04-04T01:23:11.009" v="125" actId="255"/>
        <pc:sldMkLst>
          <pc:docMk/>
          <pc:sldMk cId="3471314801" sldId="276"/>
        </pc:sldMkLst>
        <pc:spChg chg="mod">
          <ac:chgData name="Élyse Bolduc" userId="ed6222db-4b41-4fc8-8cab-0923c08fa00f" providerId="ADAL" clId="{5709AA78-E929-4A9C-865D-83D4E1FBD58C}" dt="2022-04-04T01:23:11.009" v="125" actId="255"/>
          <ac:spMkLst>
            <pc:docMk/>
            <pc:sldMk cId="3471314801" sldId="276"/>
            <ac:spMk id="2" creationId="{CAE47D76-0143-40D2-B76A-938164E11046}"/>
          </ac:spMkLst>
        </pc:spChg>
      </pc:sldChg>
      <pc:sldChg chg="modSp delCm">
        <pc:chgData name="Élyse Bolduc" userId="ed6222db-4b41-4fc8-8cab-0923c08fa00f" providerId="ADAL" clId="{5709AA78-E929-4A9C-865D-83D4E1FBD58C}" dt="2022-04-04T01:24:29.061" v="161" actId="1592"/>
        <pc:sldMkLst>
          <pc:docMk/>
          <pc:sldMk cId="402506857" sldId="277"/>
        </pc:sldMkLst>
        <pc:spChg chg="mod">
          <ac:chgData name="Élyse Bolduc" userId="ed6222db-4b41-4fc8-8cab-0923c08fa00f" providerId="ADAL" clId="{5709AA78-E929-4A9C-865D-83D4E1FBD58C}" dt="2022-04-04T01:23:58.842" v="146" actId="20577"/>
          <ac:spMkLst>
            <pc:docMk/>
            <pc:sldMk cId="402506857" sldId="277"/>
            <ac:spMk id="25" creationId="{8D6A3AB1-C121-4403-8FD2-23930A6078B9}"/>
          </ac:spMkLst>
        </pc:spChg>
        <pc:spChg chg="mod">
          <ac:chgData name="Élyse Bolduc" userId="ed6222db-4b41-4fc8-8cab-0923c08fa00f" providerId="ADAL" clId="{5709AA78-E929-4A9C-865D-83D4E1FBD58C}" dt="2022-04-04T01:24:23.033" v="159" actId="20577"/>
          <ac:spMkLst>
            <pc:docMk/>
            <pc:sldMk cId="402506857" sldId="277"/>
            <ac:spMk id="27" creationId="{4F151F79-808F-4EC7-B83C-45D935C3B721}"/>
          </ac:spMkLst>
        </pc:spChg>
      </pc:sldChg>
      <pc:sldChg chg="addCm modCm">
        <pc:chgData name="Élyse Bolduc" userId="ed6222db-4b41-4fc8-8cab-0923c08fa00f" providerId="ADAL" clId="{5709AA78-E929-4A9C-865D-83D4E1FBD58C}" dt="2022-04-04T01:36:26.552" v="273"/>
        <pc:sldMkLst>
          <pc:docMk/>
          <pc:sldMk cId="2131226024" sldId="278"/>
        </pc:sldMkLst>
      </pc:sldChg>
      <pc:sldChg chg="modSp mod delCm">
        <pc:chgData name="Élyse Bolduc" userId="ed6222db-4b41-4fc8-8cab-0923c08fa00f" providerId="ADAL" clId="{5709AA78-E929-4A9C-865D-83D4E1FBD58C}" dt="2022-04-04T01:36:40.512" v="277" actId="1592"/>
        <pc:sldMkLst>
          <pc:docMk/>
          <pc:sldMk cId="724156981" sldId="279"/>
        </pc:sldMkLst>
        <pc:spChg chg="mod">
          <ac:chgData name="Élyse Bolduc" userId="ed6222db-4b41-4fc8-8cab-0923c08fa00f" providerId="ADAL" clId="{5709AA78-E929-4A9C-865D-83D4E1FBD58C}" dt="2022-04-04T01:36:37.893" v="276" actId="20577"/>
          <ac:spMkLst>
            <pc:docMk/>
            <pc:sldMk cId="724156981" sldId="279"/>
            <ac:spMk id="2" creationId="{3667BB07-606D-48A7-A379-531EC532BD08}"/>
          </ac:spMkLst>
        </pc:spChg>
      </pc:sldChg>
      <pc:sldChg chg="delCm">
        <pc:chgData name="Élyse Bolduc" userId="ed6222db-4b41-4fc8-8cab-0923c08fa00f" providerId="ADAL" clId="{5709AA78-E929-4A9C-865D-83D4E1FBD58C}" dt="2022-04-04T01:19:24.950" v="8" actId="1592"/>
        <pc:sldMkLst>
          <pc:docMk/>
          <pc:sldMk cId="1250936297" sldId="280"/>
        </pc:sldMkLst>
      </pc:sldChg>
      <pc:sldChg chg="modSp mod delCm">
        <pc:chgData name="Élyse Bolduc" userId="ed6222db-4b41-4fc8-8cab-0923c08fa00f" providerId="ADAL" clId="{5709AA78-E929-4A9C-865D-83D4E1FBD58C}" dt="2022-04-04T01:40:02.730" v="517" actId="20577"/>
        <pc:sldMkLst>
          <pc:docMk/>
          <pc:sldMk cId="3029411530" sldId="282"/>
        </pc:sldMkLst>
        <pc:spChg chg="mod">
          <ac:chgData name="Élyse Bolduc" userId="ed6222db-4b41-4fc8-8cab-0923c08fa00f" providerId="ADAL" clId="{5709AA78-E929-4A9C-865D-83D4E1FBD58C}" dt="2022-04-04T01:40:02.730" v="517" actId="20577"/>
          <ac:spMkLst>
            <pc:docMk/>
            <pc:sldMk cId="3029411530" sldId="282"/>
            <ac:spMk id="2" creationId="{3667BB07-606D-48A7-A379-531EC532BD08}"/>
          </ac:spMkLst>
        </pc:spChg>
      </pc:sldChg>
      <pc:sldChg chg="modSp mod delCm">
        <pc:chgData name="Élyse Bolduc" userId="ed6222db-4b41-4fc8-8cab-0923c08fa00f" providerId="ADAL" clId="{5709AA78-E929-4A9C-865D-83D4E1FBD58C}" dt="2022-04-04T01:20:32.014" v="25" actId="1592"/>
        <pc:sldMkLst>
          <pc:docMk/>
          <pc:sldMk cId="235391023" sldId="283"/>
        </pc:sldMkLst>
        <pc:spChg chg="mod">
          <ac:chgData name="Élyse Bolduc" userId="ed6222db-4b41-4fc8-8cab-0923c08fa00f" providerId="ADAL" clId="{5709AA78-E929-4A9C-865D-83D4E1FBD58C}" dt="2022-04-04T01:20:26.911" v="24" actId="20577"/>
          <ac:spMkLst>
            <pc:docMk/>
            <pc:sldMk cId="235391023" sldId="283"/>
            <ac:spMk id="2" creationId="{6DB1649D-C633-4BA3-83AC-8D9B16296D4D}"/>
          </ac:spMkLst>
        </pc:spChg>
      </pc:sldChg>
      <pc:sldChg chg="modSp mod delCm">
        <pc:chgData name="Élyse Bolduc" userId="ed6222db-4b41-4fc8-8cab-0923c08fa00f" providerId="ADAL" clId="{5709AA78-E929-4A9C-865D-83D4E1FBD58C}" dt="2022-04-04T01:22:22.454" v="106" actId="1592"/>
        <pc:sldMkLst>
          <pc:docMk/>
          <pc:sldMk cId="2787798859" sldId="285"/>
        </pc:sldMkLst>
        <pc:spChg chg="mod">
          <ac:chgData name="Élyse Bolduc" userId="ed6222db-4b41-4fc8-8cab-0923c08fa00f" providerId="ADAL" clId="{5709AA78-E929-4A9C-865D-83D4E1FBD58C}" dt="2022-04-04T01:22:19.439" v="105" actId="20577"/>
          <ac:spMkLst>
            <pc:docMk/>
            <pc:sldMk cId="2787798859" sldId="285"/>
            <ac:spMk id="2" creationId="{6DB1649D-C633-4BA3-83AC-8D9B16296D4D}"/>
          </ac:spMkLst>
        </pc:spChg>
      </pc:sldChg>
    </pc:docChg>
  </pc:docChgLst>
  <pc:docChgLst>
    <pc:chgData name="Catherine Lebossé" userId="ed73c8c4-4b80-4d34-8775-49acab88a2c9" providerId="ADAL" clId="{17E64259-341A-4593-A201-DDF3FE48AD96}"/>
    <pc:docChg chg="undo custSel modSld">
      <pc:chgData name="Catherine Lebossé" userId="ed73c8c4-4b80-4d34-8775-49acab88a2c9" providerId="ADAL" clId="{17E64259-341A-4593-A201-DDF3FE48AD96}" dt="2021-04-01T18:40:54.262" v="71"/>
      <pc:docMkLst>
        <pc:docMk/>
      </pc:docMkLst>
      <pc:sldChg chg="modSp addCm modCm">
        <pc:chgData name="Catherine Lebossé" userId="ed73c8c4-4b80-4d34-8775-49acab88a2c9" providerId="ADAL" clId="{17E64259-341A-4593-A201-DDF3FE48AD96}" dt="2021-04-01T17:54:50.470" v="53"/>
        <pc:sldMkLst>
          <pc:docMk/>
          <pc:sldMk cId="3471314801" sldId="276"/>
        </pc:sldMkLst>
        <pc:spChg chg="mod">
          <ac:chgData name="Catherine Lebossé" userId="ed73c8c4-4b80-4d34-8775-49acab88a2c9" providerId="ADAL" clId="{17E64259-341A-4593-A201-DDF3FE48AD96}" dt="2021-04-01T17:53:28.008" v="51" actId="1076"/>
          <ac:spMkLst>
            <pc:docMk/>
            <pc:sldMk cId="3471314801" sldId="276"/>
            <ac:spMk id="2" creationId="{CAE47D76-0143-40D2-B76A-938164E11046}"/>
          </ac:spMkLst>
        </pc:spChg>
      </pc:sldChg>
      <pc:sldChg chg="addCm modCm">
        <pc:chgData name="Catherine Lebossé" userId="ed73c8c4-4b80-4d34-8775-49acab88a2c9" providerId="ADAL" clId="{17E64259-341A-4593-A201-DDF3FE48AD96}" dt="2021-04-01T17:57:08.473" v="57"/>
        <pc:sldMkLst>
          <pc:docMk/>
          <pc:sldMk cId="402506857" sldId="277"/>
        </pc:sldMkLst>
      </pc:sldChg>
      <pc:sldChg chg="modSp">
        <pc:chgData name="Catherine Lebossé" userId="ed73c8c4-4b80-4d34-8775-49acab88a2c9" providerId="ADAL" clId="{17E64259-341A-4593-A201-DDF3FE48AD96}" dt="2021-04-01T17:58:12.013" v="64" actId="20577"/>
        <pc:sldMkLst>
          <pc:docMk/>
          <pc:sldMk cId="2131226024" sldId="278"/>
        </pc:sldMkLst>
        <pc:spChg chg="mod">
          <ac:chgData name="Catherine Lebossé" userId="ed73c8c4-4b80-4d34-8775-49acab88a2c9" providerId="ADAL" clId="{17E64259-341A-4593-A201-DDF3FE48AD96}" dt="2021-04-01T17:58:12.013" v="64" actId="20577"/>
          <ac:spMkLst>
            <pc:docMk/>
            <pc:sldMk cId="2131226024" sldId="278"/>
            <ac:spMk id="2" creationId="{DB3AE953-61D5-447C-8C71-B2C607AD6191}"/>
          </ac:spMkLst>
        </pc:spChg>
      </pc:sldChg>
      <pc:sldChg chg="modCm">
        <pc:chgData name="Catherine Lebossé" userId="ed73c8c4-4b80-4d34-8775-49acab88a2c9" providerId="ADAL" clId="{17E64259-341A-4593-A201-DDF3FE48AD96}" dt="2021-04-01T17:59:18.931" v="67"/>
        <pc:sldMkLst>
          <pc:docMk/>
          <pc:sldMk cId="724156981" sldId="279"/>
        </pc:sldMkLst>
      </pc:sldChg>
      <pc:sldChg chg="modSp addCm">
        <pc:chgData name="Catherine Lebossé" userId="ed73c8c4-4b80-4d34-8775-49acab88a2c9" providerId="ADAL" clId="{17E64259-341A-4593-A201-DDF3FE48AD96}" dt="2021-04-01T17:46:32.979" v="1" actId="1589"/>
        <pc:sldMkLst>
          <pc:docMk/>
          <pc:sldMk cId="1250936297" sldId="280"/>
        </pc:sldMkLst>
        <pc:spChg chg="mod">
          <ac:chgData name="Catherine Lebossé" userId="ed73c8c4-4b80-4d34-8775-49acab88a2c9" providerId="ADAL" clId="{17E64259-341A-4593-A201-DDF3FE48AD96}" dt="2021-04-01T17:45:44.855" v="0" actId="14100"/>
          <ac:spMkLst>
            <pc:docMk/>
            <pc:sldMk cId="1250936297" sldId="280"/>
            <ac:spMk id="2" creationId="{6DB1649D-C633-4BA3-83AC-8D9B16296D4D}"/>
          </ac:spMkLst>
        </pc:spChg>
      </pc:sldChg>
      <pc:sldChg chg="modSp addCm modCm">
        <pc:chgData name="Catherine Lebossé" userId="ed73c8c4-4b80-4d34-8775-49acab88a2c9" providerId="ADAL" clId="{17E64259-341A-4593-A201-DDF3FE48AD96}" dt="2021-04-01T18:40:54.262" v="71"/>
        <pc:sldMkLst>
          <pc:docMk/>
          <pc:sldMk cId="3029411530" sldId="282"/>
        </pc:sldMkLst>
        <pc:spChg chg="mod">
          <ac:chgData name="Catherine Lebossé" userId="ed73c8c4-4b80-4d34-8775-49acab88a2c9" providerId="ADAL" clId="{17E64259-341A-4593-A201-DDF3FE48AD96}" dt="2021-04-01T18:38:48.684" v="69" actId="14100"/>
          <ac:spMkLst>
            <pc:docMk/>
            <pc:sldMk cId="3029411530" sldId="282"/>
            <ac:spMk id="2" creationId="{3667BB07-606D-48A7-A379-531EC532BD08}"/>
          </ac:spMkLst>
        </pc:spChg>
      </pc:sldChg>
      <pc:sldChg chg="modSp addCm modCm">
        <pc:chgData name="Catherine Lebossé" userId="ed73c8c4-4b80-4d34-8775-49acab88a2c9" providerId="ADAL" clId="{17E64259-341A-4593-A201-DDF3FE48AD96}" dt="2021-04-01T17:52:05.818" v="46"/>
        <pc:sldMkLst>
          <pc:docMk/>
          <pc:sldMk cId="235391023" sldId="283"/>
        </pc:sldMkLst>
        <pc:spChg chg="mod">
          <ac:chgData name="Catherine Lebossé" userId="ed73c8c4-4b80-4d34-8775-49acab88a2c9" providerId="ADAL" clId="{17E64259-341A-4593-A201-DDF3FE48AD96}" dt="2021-04-01T17:49:28.233" v="38" actId="20577"/>
          <ac:spMkLst>
            <pc:docMk/>
            <pc:sldMk cId="235391023" sldId="283"/>
            <ac:spMk id="2" creationId="{6DB1649D-C633-4BA3-83AC-8D9B16296D4D}"/>
          </ac:spMkLst>
        </pc:spChg>
      </pc:sldChg>
      <pc:sldChg chg="modSp">
        <pc:chgData name="Catherine Lebossé" userId="ed73c8c4-4b80-4d34-8775-49acab88a2c9" providerId="ADAL" clId="{17E64259-341A-4593-A201-DDF3FE48AD96}" dt="2021-04-01T17:51:58.312" v="44" actId="1076"/>
        <pc:sldMkLst>
          <pc:docMk/>
          <pc:sldMk cId="359142087" sldId="284"/>
        </pc:sldMkLst>
        <pc:spChg chg="mod">
          <ac:chgData name="Catherine Lebossé" userId="ed73c8c4-4b80-4d34-8775-49acab88a2c9" providerId="ADAL" clId="{17E64259-341A-4593-A201-DDF3FE48AD96}" dt="2021-04-01T17:51:58.312" v="44" actId="1076"/>
          <ac:spMkLst>
            <pc:docMk/>
            <pc:sldMk cId="359142087" sldId="284"/>
            <ac:spMk id="2" creationId="{6DB1649D-C633-4BA3-83AC-8D9B16296D4D}"/>
          </ac:spMkLst>
        </pc:spChg>
      </pc:sldChg>
      <pc:sldChg chg="modSp">
        <pc:chgData name="Catherine Lebossé" userId="ed73c8c4-4b80-4d34-8775-49acab88a2c9" providerId="ADAL" clId="{17E64259-341A-4593-A201-DDF3FE48AD96}" dt="2021-04-01T17:52:38.504" v="49" actId="1076"/>
        <pc:sldMkLst>
          <pc:docMk/>
          <pc:sldMk cId="2787798859" sldId="285"/>
        </pc:sldMkLst>
        <pc:spChg chg="mod">
          <ac:chgData name="Catherine Lebossé" userId="ed73c8c4-4b80-4d34-8775-49acab88a2c9" providerId="ADAL" clId="{17E64259-341A-4593-A201-DDF3FE48AD96}" dt="2021-04-01T17:52:38.504" v="49" actId="1076"/>
          <ac:spMkLst>
            <pc:docMk/>
            <pc:sldMk cId="2787798859" sldId="285"/>
            <ac:spMk id="2" creationId="{6DB1649D-C633-4BA3-83AC-8D9B16296D4D}"/>
          </ac:spMkLst>
        </pc:spChg>
      </pc:sldChg>
    </pc:docChg>
  </pc:docChgLst>
  <pc:docChgLst>
    <pc:chgData name="Catherine Lebossé" userId="ed73c8c4-4b80-4d34-8775-49acab88a2c9" providerId="ADAL" clId="{C2ED7BC8-F3AC-4F09-9DBE-5BDADB2FC9B7}"/>
    <pc:docChg chg="custSel modSld modMainMaster">
      <pc:chgData name="Catherine Lebossé" userId="ed73c8c4-4b80-4d34-8775-49acab88a2c9" providerId="ADAL" clId="{C2ED7BC8-F3AC-4F09-9DBE-5BDADB2FC9B7}" dt="2022-07-28T12:36:58.954" v="63" actId="113"/>
      <pc:docMkLst>
        <pc:docMk/>
      </pc:docMkLst>
      <pc:sldChg chg="modSp mod delCm">
        <pc:chgData name="Catherine Lebossé" userId="ed73c8c4-4b80-4d34-8775-49acab88a2c9" providerId="ADAL" clId="{C2ED7BC8-F3AC-4F09-9DBE-5BDADB2FC9B7}" dt="2022-07-28T12:36:58.954" v="63" actId="113"/>
        <pc:sldMkLst>
          <pc:docMk/>
          <pc:sldMk cId="4063182989" sldId="271"/>
        </pc:sldMkLst>
        <pc:spChg chg="mod">
          <ac:chgData name="Catherine Lebossé" userId="ed73c8c4-4b80-4d34-8775-49acab88a2c9" providerId="ADAL" clId="{C2ED7BC8-F3AC-4F09-9DBE-5BDADB2FC9B7}" dt="2022-07-27T19:50:41.905" v="49" actId="20577"/>
          <ac:spMkLst>
            <pc:docMk/>
            <pc:sldMk cId="4063182989" sldId="271"/>
            <ac:spMk id="7" creationId="{BDBDBCD8-4363-42B0-9DE3-4D7A8D923A16}"/>
          </ac:spMkLst>
        </pc:spChg>
        <pc:spChg chg="mod">
          <ac:chgData name="Catherine Lebossé" userId="ed73c8c4-4b80-4d34-8775-49acab88a2c9" providerId="ADAL" clId="{C2ED7BC8-F3AC-4F09-9DBE-5BDADB2FC9B7}" dt="2022-07-28T12:36:58.954" v="63" actId="113"/>
          <ac:spMkLst>
            <pc:docMk/>
            <pc:sldMk cId="4063182989" sldId="271"/>
            <ac:spMk id="208" creationId="{00000000-0000-0000-0000-000000000000}"/>
          </ac:spMkLst>
        </pc:spChg>
      </pc:sldChg>
      <pc:sldChg chg="modSp mod">
        <pc:chgData name="Catherine Lebossé" userId="ed73c8c4-4b80-4d34-8775-49acab88a2c9" providerId="ADAL" clId="{C2ED7BC8-F3AC-4F09-9DBE-5BDADB2FC9B7}" dt="2022-07-27T19:50:42.852" v="52" actId="20577"/>
        <pc:sldMkLst>
          <pc:docMk/>
          <pc:sldMk cId="1053781828" sldId="274"/>
        </pc:sldMkLst>
        <pc:spChg chg="mod">
          <ac:chgData name="Catherine Lebossé" userId="ed73c8c4-4b80-4d34-8775-49acab88a2c9" providerId="ADAL" clId="{C2ED7BC8-F3AC-4F09-9DBE-5BDADB2FC9B7}" dt="2022-07-27T19:50:42.805" v="50" actId="20577"/>
          <ac:spMkLst>
            <pc:docMk/>
            <pc:sldMk cId="1053781828" sldId="274"/>
            <ac:spMk id="2" creationId="{C59EF7A3-72F9-4AE7-ACAF-7FBBC4762389}"/>
          </ac:spMkLst>
        </pc:spChg>
        <pc:spChg chg="mod">
          <ac:chgData name="Catherine Lebossé" userId="ed73c8c4-4b80-4d34-8775-49acab88a2c9" providerId="ADAL" clId="{C2ED7BC8-F3AC-4F09-9DBE-5BDADB2FC9B7}" dt="2022-07-27T19:50:42.832" v="51" actId="20577"/>
          <ac:spMkLst>
            <pc:docMk/>
            <pc:sldMk cId="1053781828" sldId="274"/>
            <ac:spMk id="3" creationId="{9E33D533-1801-4DA7-96EA-0FEF8643B23D}"/>
          </ac:spMkLst>
        </pc:spChg>
        <pc:spChg chg="mod">
          <ac:chgData name="Catherine Lebossé" userId="ed73c8c4-4b80-4d34-8775-49acab88a2c9" providerId="ADAL" clId="{C2ED7BC8-F3AC-4F09-9DBE-5BDADB2FC9B7}" dt="2022-07-27T19:50:42.852" v="52" actId="20577"/>
          <ac:spMkLst>
            <pc:docMk/>
            <pc:sldMk cId="1053781828" sldId="274"/>
            <ac:spMk id="4" creationId="{7A6B5E15-7052-4839-8A44-E885F803B11E}"/>
          </ac:spMkLst>
        </pc:spChg>
      </pc:sldChg>
      <pc:sldChg chg="modSp mod">
        <pc:chgData name="Catherine Lebossé" userId="ed73c8c4-4b80-4d34-8775-49acab88a2c9" providerId="ADAL" clId="{C2ED7BC8-F3AC-4F09-9DBE-5BDADB2FC9B7}" dt="2022-07-27T19:51:08.593" v="57" actId="207"/>
        <pc:sldMkLst>
          <pc:docMk/>
          <pc:sldMk cId="907369687" sldId="275"/>
        </pc:sldMkLst>
        <pc:spChg chg="mod">
          <ac:chgData name="Catherine Lebossé" userId="ed73c8c4-4b80-4d34-8775-49acab88a2c9" providerId="ADAL" clId="{C2ED7BC8-F3AC-4F09-9DBE-5BDADB2FC9B7}" dt="2022-07-27T19:50:40.107" v="39" actId="20577"/>
          <ac:spMkLst>
            <pc:docMk/>
            <pc:sldMk cId="907369687" sldId="275"/>
            <ac:spMk id="2" creationId="{0A2A5978-5CA5-4EC4-AAAC-C4AAC1B60C1A}"/>
          </ac:spMkLst>
        </pc:spChg>
        <pc:spChg chg="mod">
          <ac:chgData name="Catherine Lebossé" userId="ed73c8c4-4b80-4d34-8775-49acab88a2c9" providerId="ADAL" clId="{C2ED7BC8-F3AC-4F09-9DBE-5BDADB2FC9B7}" dt="2022-07-27T19:51:08.593" v="57" actId="207"/>
          <ac:spMkLst>
            <pc:docMk/>
            <pc:sldMk cId="907369687" sldId="275"/>
            <ac:spMk id="5" creationId="{854941AB-096C-40CF-AA88-53896B1F053C}"/>
          </ac:spMkLst>
        </pc:spChg>
      </pc:sldChg>
      <pc:sldChg chg="modSp mod">
        <pc:chgData name="Catherine Lebossé" userId="ed73c8c4-4b80-4d34-8775-49acab88a2c9" providerId="ADAL" clId="{C2ED7BC8-F3AC-4F09-9DBE-5BDADB2FC9B7}" dt="2022-07-27T19:49:53.903" v="17" actId="20577"/>
        <pc:sldMkLst>
          <pc:docMk/>
          <pc:sldMk cId="3471314801" sldId="276"/>
        </pc:sldMkLst>
        <pc:spChg chg="mod">
          <ac:chgData name="Catherine Lebossé" userId="ed73c8c4-4b80-4d34-8775-49acab88a2c9" providerId="ADAL" clId="{C2ED7BC8-F3AC-4F09-9DBE-5BDADB2FC9B7}" dt="2022-07-27T19:49:53.903" v="17" actId="20577"/>
          <ac:spMkLst>
            <pc:docMk/>
            <pc:sldMk cId="3471314801" sldId="276"/>
            <ac:spMk id="2" creationId="{CAE47D76-0143-40D2-B76A-938164E11046}"/>
          </ac:spMkLst>
        </pc:spChg>
      </pc:sldChg>
      <pc:sldChg chg="modSp mod">
        <pc:chgData name="Catherine Lebossé" userId="ed73c8c4-4b80-4d34-8775-49acab88a2c9" providerId="ADAL" clId="{C2ED7BC8-F3AC-4F09-9DBE-5BDADB2FC9B7}" dt="2022-07-27T19:50:40.211" v="40" actId="20577"/>
        <pc:sldMkLst>
          <pc:docMk/>
          <pc:sldMk cId="402506857" sldId="277"/>
        </pc:sldMkLst>
        <pc:spChg chg="mod">
          <ac:chgData name="Catherine Lebossé" userId="ed73c8c4-4b80-4d34-8775-49acab88a2c9" providerId="ADAL" clId="{C2ED7BC8-F3AC-4F09-9DBE-5BDADB2FC9B7}" dt="2022-07-27T19:50:40.211" v="40" actId="20577"/>
          <ac:spMkLst>
            <pc:docMk/>
            <pc:sldMk cId="402506857" sldId="277"/>
            <ac:spMk id="2" creationId="{B1BDFAFE-5B3D-471E-A3AD-0E4EF0A08B8D}"/>
          </ac:spMkLst>
        </pc:spChg>
        <pc:spChg chg="mod">
          <ac:chgData name="Catherine Lebossé" userId="ed73c8c4-4b80-4d34-8775-49acab88a2c9" providerId="ADAL" clId="{C2ED7BC8-F3AC-4F09-9DBE-5BDADB2FC9B7}" dt="2022-07-27T19:50:27.640" v="20"/>
          <ac:spMkLst>
            <pc:docMk/>
            <pc:sldMk cId="402506857" sldId="277"/>
            <ac:spMk id="27" creationId="{4F151F79-808F-4EC7-B83C-45D935C3B721}"/>
          </ac:spMkLst>
        </pc:spChg>
      </pc:sldChg>
      <pc:sldChg chg="modSp mod delCm">
        <pc:chgData name="Catherine Lebossé" userId="ed73c8c4-4b80-4d34-8775-49acab88a2c9" providerId="ADAL" clId="{C2ED7BC8-F3AC-4F09-9DBE-5BDADB2FC9B7}" dt="2022-07-28T12:36:12.074" v="59" actId="313"/>
        <pc:sldMkLst>
          <pc:docMk/>
          <pc:sldMk cId="2131226024" sldId="278"/>
        </pc:sldMkLst>
        <pc:spChg chg="mod">
          <ac:chgData name="Catherine Lebossé" userId="ed73c8c4-4b80-4d34-8775-49acab88a2c9" providerId="ADAL" clId="{C2ED7BC8-F3AC-4F09-9DBE-5BDADB2FC9B7}" dt="2022-07-28T12:36:12.074" v="59" actId="313"/>
          <ac:spMkLst>
            <pc:docMk/>
            <pc:sldMk cId="2131226024" sldId="278"/>
            <ac:spMk id="2" creationId="{DB3AE953-61D5-447C-8C71-B2C607AD6191}"/>
          </ac:spMkLst>
        </pc:spChg>
      </pc:sldChg>
      <pc:sldChg chg="modSp mod">
        <pc:chgData name="Catherine Lebossé" userId="ed73c8c4-4b80-4d34-8775-49acab88a2c9" providerId="ADAL" clId="{C2ED7BC8-F3AC-4F09-9DBE-5BDADB2FC9B7}" dt="2022-07-27T19:50:40.306" v="41" actId="20577"/>
        <pc:sldMkLst>
          <pc:docMk/>
          <pc:sldMk cId="724156981" sldId="279"/>
        </pc:sldMkLst>
        <pc:spChg chg="mod">
          <ac:chgData name="Catherine Lebossé" userId="ed73c8c4-4b80-4d34-8775-49acab88a2c9" providerId="ADAL" clId="{C2ED7BC8-F3AC-4F09-9DBE-5BDADB2FC9B7}" dt="2022-07-27T19:50:40.306" v="41" actId="20577"/>
          <ac:spMkLst>
            <pc:docMk/>
            <pc:sldMk cId="724156981" sldId="279"/>
            <ac:spMk id="2" creationId="{3667BB07-606D-48A7-A379-531EC532BD08}"/>
          </ac:spMkLst>
        </pc:spChg>
      </pc:sldChg>
      <pc:sldChg chg="modSp mod">
        <pc:chgData name="Catherine Lebossé" userId="ed73c8c4-4b80-4d34-8775-49acab88a2c9" providerId="ADAL" clId="{C2ED7BC8-F3AC-4F09-9DBE-5BDADB2FC9B7}" dt="2022-07-27T19:50:35.129" v="25" actId="20577"/>
        <pc:sldMkLst>
          <pc:docMk/>
          <pc:sldMk cId="3029411530" sldId="282"/>
        </pc:sldMkLst>
        <pc:spChg chg="mod">
          <ac:chgData name="Catherine Lebossé" userId="ed73c8c4-4b80-4d34-8775-49acab88a2c9" providerId="ADAL" clId="{C2ED7BC8-F3AC-4F09-9DBE-5BDADB2FC9B7}" dt="2022-07-27T19:50:35.129" v="25" actId="20577"/>
          <ac:spMkLst>
            <pc:docMk/>
            <pc:sldMk cId="3029411530" sldId="282"/>
            <ac:spMk id="2" creationId="{3667BB07-606D-48A7-A379-531EC532BD08}"/>
          </ac:spMkLst>
        </pc:spChg>
      </pc:sldChg>
      <pc:sldChg chg="modSp mod">
        <pc:chgData name="Catherine Lebossé" userId="ed73c8c4-4b80-4d34-8775-49acab88a2c9" providerId="ADAL" clId="{C2ED7BC8-F3AC-4F09-9DBE-5BDADB2FC9B7}" dt="2022-07-27T19:50:34.923" v="21" actId="20577"/>
        <pc:sldMkLst>
          <pc:docMk/>
          <pc:sldMk cId="235391023" sldId="283"/>
        </pc:sldMkLst>
        <pc:spChg chg="mod">
          <ac:chgData name="Catherine Lebossé" userId="ed73c8c4-4b80-4d34-8775-49acab88a2c9" providerId="ADAL" clId="{C2ED7BC8-F3AC-4F09-9DBE-5BDADB2FC9B7}" dt="2022-07-27T19:50:34.923" v="21" actId="20577"/>
          <ac:spMkLst>
            <pc:docMk/>
            <pc:sldMk cId="235391023" sldId="283"/>
            <ac:spMk id="2" creationId="{6DB1649D-C633-4BA3-83AC-8D9B16296D4D}"/>
          </ac:spMkLst>
        </pc:spChg>
      </pc:sldChg>
      <pc:sldChg chg="modSp mod">
        <pc:chgData name="Catherine Lebossé" userId="ed73c8c4-4b80-4d34-8775-49acab88a2c9" providerId="ADAL" clId="{C2ED7BC8-F3AC-4F09-9DBE-5BDADB2FC9B7}" dt="2022-07-27T19:50:17.210" v="19" actId="20577"/>
        <pc:sldMkLst>
          <pc:docMk/>
          <pc:sldMk cId="2787798859" sldId="285"/>
        </pc:sldMkLst>
        <pc:spChg chg="mod">
          <ac:chgData name="Catherine Lebossé" userId="ed73c8c4-4b80-4d34-8775-49acab88a2c9" providerId="ADAL" clId="{C2ED7BC8-F3AC-4F09-9DBE-5BDADB2FC9B7}" dt="2022-07-27T19:50:17.210" v="19" actId="20577"/>
          <ac:spMkLst>
            <pc:docMk/>
            <pc:sldMk cId="2787798859" sldId="285"/>
            <ac:spMk id="2" creationId="{6DB1649D-C633-4BA3-83AC-8D9B16296D4D}"/>
          </ac:spMkLst>
        </pc:spChg>
      </pc:sldChg>
      <pc:sldMasterChg chg="modSldLayout">
        <pc:chgData name="Catherine Lebossé" userId="ed73c8c4-4b80-4d34-8775-49acab88a2c9" providerId="ADAL" clId="{C2ED7BC8-F3AC-4F09-9DBE-5BDADB2FC9B7}" dt="2022-07-18T18:31:34.201" v="14" actId="14826"/>
        <pc:sldMasterMkLst>
          <pc:docMk/>
          <pc:sldMasterMk cId="0" sldId="2147483659"/>
        </pc:sldMasterMkLst>
        <pc:sldLayoutChg chg="modSp">
          <pc:chgData name="Catherine Lebossé" userId="ed73c8c4-4b80-4d34-8775-49acab88a2c9" providerId="ADAL" clId="{C2ED7BC8-F3AC-4F09-9DBE-5BDADB2FC9B7}" dt="2022-07-18T18:31:34.201" v="14" actId="14826"/>
          <pc:sldLayoutMkLst>
            <pc:docMk/>
            <pc:sldMasterMk cId="0" sldId="2147483659"/>
            <pc:sldLayoutMk cId="3155389374" sldId="2147483664"/>
          </pc:sldLayoutMkLst>
          <pc:picChg chg="mod">
            <ac:chgData name="Catherine Lebossé" userId="ed73c8c4-4b80-4d34-8775-49acab88a2c9" providerId="ADAL" clId="{C2ED7BC8-F3AC-4F09-9DBE-5BDADB2FC9B7}" dt="2022-07-18T18:31:34.201" v="14" actId="14826"/>
            <ac:picMkLst>
              <pc:docMk/>
              <pc:sldMasterMk cId="0" sldId="2147483659"/>
              <pc:sldLayoutMk cId="3155389374" sldId="2147483664"/>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20Pr&#233;parer%20les%20&#233;lection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20Pr&#233;parer%20les%20&#233;lection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8.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userDrawn="1">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
        <p:nvSpPr>
          <p:cNvPr id="3" name="ZoneTexte 2">
            <a:extLst>
              <a:ext uri="{FF2B5EF4-FFF2-40B4-BE49-F238E27FC236}">
                <a16:creationId xmlns:a16="http://schemas.microsoft.com/office/drawing/2014/main" id="{F335EDD8-CFD5-4902-BC5A-AEB6091D9A33}"/>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6F9B2632-DEC0-4897-9E1E-6CD4C198AA9A}"/>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2" r:id="rId3"/>
    <p:sldLayoutId id="2147483660" r:id="rId4"/>
    <p:sldLayoutId id="2147483661" r:id="rId5"/>
    <p:sldLayoutId id="2147483664" r:id="rId6"/>
    <p:sldLayoutId id="2147483652" r:id="rId7"/>
    <p:sldLayoutId id="2147483653" r:id="rId8"/>
    <p:sldLayoutId id="2147483654"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image" Target="../media/image8.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2.xml"/><Relationship Id="rId5" Type="http://schemas.openxmlformats.org/officeDocument/2006/relationships/tags" Target="../tags/tag46.xml"/><Relationship Id="rId4" Type="http://schemas.openxmlformats.org/officeDocument/2006/relationships/tags" Target="../tags/tag45.xml"/></Relationships>
</file>

<file path=ppt/slides/_rels/slide11.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52.xml"/><Relationship Id="rId7" Type="http://schemas.openxmlformats.org/officeDocument/2006/relationships/notesSlide" Target="../notesSlides/notesSlide1.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3.xml"/><Relationship Id="rId5" Type="http://schemas.openxmlformats.org/officeDocument/2006/relationships/tags" Target="../tags/tag54.xml"/><Relationship Id="rId4" Type="http://schemas.openxmlformats.org/officeDocument/2006/relationships/tags" Target="../tags/tag5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6.png"/><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mailto:voxpopuli@electionsquebec.qc.ca?subject=Module%204%20-%20Le&#231;on%204.1%20Pr&#233;parer%20les%20&#233;lections" TargetMode="External"/><Relationship Id="rId5" Type="http://schemas.openxmlformats.org/officeDocument/2006/relationships/image" Target="../media/image7.pn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33.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10" Type="http://schemas.openxmlformats.org/officeDocument/2006/relationships/slideLayout" Target="../slideLayouts/slideLayout2.xml"/><Relationship Id="rId4" Type="http://schemas.openxmlformats.org/officeDocument/2006/relationships/tags" Target="../tags/tag29.xml"/><Relationship Id="rId9" Type="http://schemas.openxmlformats.org/officeDocument/2006/relationships/tags" Target="../tags/tag34.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p:txBody>
          <a:bodyPr/>
          <a:lstStyle/>
          <a:p>
            <a:r>
              <a:rPr lang="en-CA" dirty="0" err="1"/>
              <a:t>Leçon</a:t>
            </a:r>
            <a:r>
              <a:rPr lang="en-CA" dirty="0"/>
              <a:t> 4.1</a:t>
            </a:r>
            <a:br>
              <a:rPr lang="en-CA" dirty="0"/>
            </a:br>
            <a:r>
              <a:rPr lang="en-CA" dirty="0" err="1"/>
              <a:t>Préparer</a:t>
            </a:r>
            <a:r>
              <a:rPr lang="en-CA" dirty="0"/>
              <a:t> les </a:t>
            </a:r>
            <a:r>
              <a:rPr lang="en-CA" dirty="0" err="1"/>
              <a:t>élections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a:extLst>
              <a:ext uri="{FF2B5EF4-FFF2-40B4-BE49-F238E27FC236}">
                <a16:creationId xmlns:a16="http://schemas.microsoft.com/office/drawing/2014/main" id="{015BDDB7-BA3B-4A4E-90F7-019815CBD81C}"/>
              </a:ext>
            </a:extLst>
          </p:cNvPr>
          <p:cNvSpPr/>
          <p:nvPr>
            <p:custDataLst>
              <p:tags r:id="rId1"/>
            </p:custDataLst>
          </p:nvPr>
        </p:nvSpPr>
        <p:spPr>
          <a:xfrm>
            <a:off x="2274213" y="4923294"/>
            <a:ext cx="1737045" cy="43195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1" name="Image 10" descr="Une image contenant fauteuil, meubles, chaise, table&#10;&#10;Description générée automatiquement">
            <a:extLst>
              <a:ext uri="{FF2B5EF4-FFF2-40B4-BE49-F238E27FC236}">
                <a16:creationId xmlns:a16="http://schemas.microsoft.com/office/drawing/2014/main" id="{A4E6D608-C1C3-414F-AD9F-5A68709F94C1}"/>
              </a:ext>
            </a:extLst>
          </p:cNvPr>
          <p:cNvPicPr>
            <a:picLocks noChangeAspect="1"/>
          </p:cNvPicPr>
          <p:nvPr>
            <p:custDataLst>
              <p:tags r:id="rId2"/>
            </p:custDataLst>
          </p:nvPr>
        </p:nvPicPr>
        <p:blipFill>
          <a:blip r:embed="rId7"/>
          <a:stretch>
            <a:fillRect/>
          </a:stretch>
        </p:blipFill>
        <p:spPr>
          <a:xfrm>
            <a:off x="2134265" y="3079789"/>
            <a:ext cx="1876993" cy="2275461"/>
          </a:xfrm>
          <a:prstGeom prst="rect">
            <a:avLst/>
          </a:prstGeom>
        </p:spPr>
      </p:pic>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3"/>
            </p:custDataLst>
          </p:nvPr>
        </p:nvSpPr>
        <p:spPr>
          <a:xfrm>
            <a:off x="1932525" y="1830410"/>
            <a:ext cx="6570949" cy="552063"/>
          </a:xfrm>
        </p:spPr>
        <p:txBody>
          <a:bodyPr/>
          <a:lstStyle/>
          <a:p>
            <a:pPr hangingPunct="0">
              <a:spcAft>
                <a:spcPts val="1200"/>
              </a:spcAft>
            </a:pPr>
            <a:r>
              <a:rPr lang="fr-CA" dirty="0"/>
              <a:t>Bien préparer les élections vous permettra :</a:t>
            </a:r>
            <a:br>
              <a:rPr lang="fr-CA" dirty="0"/>
            </a:br>
            <a:r>
              <a:rPr lang="fr-CA" dirty="0"/>
              <a:t>	</a:t>
            </a: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4"/>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10" name="Titre 1">
            <a:extLst>
              <a:ext uri="{FF2B5EF4-FFF2-40B4-BE49-F238E27FC236}">
                <a16:creationId xmlns:a16="http://schemas.microsoft.com/office/drawing/2014/main" id="{C6314E4B-6A2D-45A8-963A-1E302DDF57F3}"/>
              </a:ext>
            </a:extLst>
          </p:cNvPr>
          <p:cNvSpPr txBox="1">
            <a:spLocks/>
          </p:cNvSpPr>
          <p:nvPr>
            <p:custDataLst>
              <p:tags r:id="rId5"/>
            </p:custDataLst>
          </p:nvPr>
        </p:nvSpPr>
        <p:spPr>
          <a:xfrm>
            <a:off x="3774500" y="2608896"/>
            <a:ext cx="4728974"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432000" lvl="1" indent="-144000" hangingPunct="0">
              <a:spcAft>
                <a:spcPts val="1200"/>
              </a:spcAft>
              <a:buFont typeface="Arial" panose="020B0604020202020204" pitchFamily="34" charset="0"/>
              <a:buChar char="•"/>
            </a:pPr>
            <a:r>
              <a:rPr lang="fr-CA" sz="1600" dirty="0"/>
              <a:t>D’établir un cadre clair pour le déroulement des élections;</a:t>
            </a:r>
          </a:p>
          <a:p>
            <a:pPr marL="432000" lvl="1" indent="-144000" hangingPunct="0">
              <a:spcAft>
                <a:spcPts val="1200"/>
              </a:spcAft>
              <a:buFont typeface="Arial" panose="020B0604020202020204" pitchFamily="34" charset="0"/>
              <a:buChar char="•"/>
            </a:pPr>
            <a:r>
              <a:rPr lang="fr-CA" sz="1600" dirty="0"/>
              <a:t>De vous procurer à l’avance tout ce dont vous aurez besoin;</a:t>
            </a:r>
          </a:p>
          <a:p>
            <a:pPr marL="432000" lvl="1" indent="-144000" hangingPunct="0">
              <a:spcAft>
                <a:spcPts val="1200"/>
              </a:spcAft>
              <a:buFont typeface="Arial" panose="020B0604020202020204" pitchFamily="34" charset="0"/>
              <a:buChar char="•"/>
            </a:pPr>
            <a:r>
              <a:rPr lang="fr-CA" sz="1600" dirty="0"/>
              <a:t>De solliciter l’aide de vos collègues ou des élèves de l’école pour le jour du vote.</a:t>
            </a:r>
            <a:br>
              <a:rPr lang="fr-CA" sz="1600" dirty="0"/>
            </a:br>
            <a:r>
              <a:rPr lang="fr-CA" sz="1600" dirty="0"/>
              <a:t>	</a:t>
            </a:r>
            <a:br>
              <a:rPr lang="fr-CA" sz="1600" dirty="0"/>
            </a:br>
            <a:endParaRPr lang="fr-CA" sz="1600" dirty="0"/>
          </a:p>
        </p:txBody>
      </p:sp>
    </p:spTree>
    <p:extLst>
      <p:ext uri="{BB962C8B-B14F-4D97-AF65-F5344CB8AC3E}">
        <p14:creationId xmlns:p14="http://schemas.microsoft.com/office/powerpoint/2010/main" val="72415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4047876"/>
          </a:xfrm>
        </p:spPr>
        <p:txBody>
          <a:bodyPr/>
          <a:lstStyle/>
          <a:p>
            <a:pPr hangingPunct="0">
              <a:spcAft>
                <a:spcPts val="600"/>
              </a:spcAft>
            </a:pPr>
            <a:r>
              <a:rPr lang="fr-CA" dirty="0"/>
              <a:t>Vous considérez que lors de la rentrée le temps file à toute allure et vous craignez manquer de temps pour préparer vos élections… </a:t>
            </a:r>
            <a:br>
              <a:rPr lang="fr-CA" dirty="0"/>
            </a:br>
            <a:r>
              <a:rPr lang="fr-CA" dirty="0"/>
              <a:t>Serait-il possible de commencer votre préparation à la fin de l’année scolaire en prévision de l’année à venir?</a:t>
            </a:r>
            <a:br>
              <a:rPr lang="fr-CA" dirty="0"/>
            </a:br>
            <a:br>
              <a:rPr lang="fr-CA" dirty="0"/>
            </a:br>
            <a:r>
              <a:rPr lang="fr-CA" dirty="0"/>
              <a:t>Des </a:t>
            </a:r>
            <a:r>
              <a:rPr lang="fr-FR" dirty="0"/>
              <a:t>écoles commencent l’année avec un conseil transitoire composé des élèves du conseil de l’année précédente qui sont encore à l’école. C’est avec ce conseil transitoire que la personne responsable prépare la campagne électorale à la rentrée.</a:t>
            </a:r>
            <a:br>
              <a:rPr lang="fr-FR" dirty="0"/>
            </a:br>
            <a:br>
              <a:rPr lang="fr-FR" dirty="0"/>
            </a:br>
            <a:r>
              <a:rPr lang="fr-CA" dirty="0"/>
              <a:t>L’équipe de Vox populi a constaté que dans certaines écoles, les élections ont lieu à la fin de l’année scolaire en prévision de l’année suivante.</a:t>
            </a:r>
            <a:br>
              <a:rPr lang="fr-CA" dirty="0"/>
            </a:br>
            <a:br>
              <a:rPr lang="fr-CA" dirty="0"/>
            </a:b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9" name="ZoneTexte 8">
            <a:extLst>
              <a:ext uri="{FF2B5EF4-FFF2-40B4-BE49-F238E27FC236}">
                <a16:creationId xmlns:a16="http://schemas.microsoft.com/office/drawing/2014/main" id="{AB2D1C9F-22FE-481B-85FB-8C82C6E509C2}"/>
              </a:ext>
            </a:extLst>
          </p:cNvPr>
          <p:cNvSpPr txBox="1"/>
          <p:nvPr>
            <p:custDataLst>
              <p:tags r:id="rId3"/>
            </p:custDataLst>
          </p:nvPr>
        </p:nvSpPr>
        <p:spPr>
          <a:xfrm>
            <a:off x="5564848" y="1522633"/>
            <a:ext cx="2938625" cy="307777"/>
          </a:xfrm>
          <a:prstGeom prst="rect">
            <a:avLst/>
          </a:prstGeom>
          <a:solidFill>
            <a:srgbClr val="00A8B0"/>
          </a:solidFill>
        </p:spPr>
        <p:txBody>
          <a:bodyPr wrap="none" rtlCol="0">
            <a:spAutoFit/>
          </a:bodyPr>
          <a:lstStyle/>
          <a:p>
            <a:r>
              <a:rPr lang="fr-CA" b="1" dirty="0">
                <a:solidFill>
                  <a:schemeClr val="bg1"/>
                </a:solidFill>
              </a:rPr>
              <a:t>TRUCS ET ASTUCES DU MILIEU</a:t>
            </a:r>
          </a:p>
        </p:txBody>
      </p:sp>
    </p:spTree>
    <p:extLst>
      <p:ext uri="{BB962C8B-B14F-4D97-AF65-F5344CB8AC3E}">
        <p14:creationId xmlns:p14="http://schemas.microsoft.com/office/powerpoint/2010/main" val="302941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l’introduction de la leçon 4.1 – Préparer les élections.</a:t>
            </a:r>
            <a:br>
              <a:rPr lang="fr-CA" sz="1600" dirty="0"/>
            </a:br>
            <a:r>
              <a:rPr lang="fr-CA" dirty="0"/>
              <a:t>Consultez les autres leçons du </a:t>
            </a:r>
            <a:r>
              <a:rPr lang="fr-CA" dirty="0">
                <a:solidFill>
                  <a:schemeClr val="tx1"/>
                </a:solidFill>
                <a:hlinkClick r:id="rId8"/>
              </a:rPr>
              <a:t>Module 4 – Organiser les élections dans l’école </a:t>
            </a:r>
            <a:r>
              <a:rPr lang="fr-CA" dirty="0"/>
              <a:t>du site Web de Vox populi pour en apprendre davantage à ce sujet:</a:t>
            </a:r>
            <a:endParaRPr sz="1600" dirty="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Rectangle 26"/>
          <p:cNvSpPr/>
          <p:nvPr>
            <p:custDataLst>
              <p:tags r:id="rId3"/>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Titre 1">
            <a:extLst>
              <a:ext uri="{FF2B5EF4-FFF2-40B4-BE49-F238E27FC236}">
                <a16:creationId xmlns:a16="http://schemas.microsoft.com/office/drawing/2014/main" id="{BDBDBCD8-4363-42B0-9DE3-4D7A8D923A16}"/>
              </a:ext>
            </a:extLst>
          </p:cNvPr>
          <p:cNvSpPr txBox="1">
            <a:spLocks/>
          </p:cNvSpPr>
          <p:nvPr>
            <p:custDataLst>
              <p:tags r:id="rId4"/>
            </p:custDataLst>
          </p:nvPr>
        </p:nvSpPr>
        <p:spPr>
          <a:xfrm>
            <a:off x="1926689" y="3735229"/>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t>4.1.1 – Établir le calendrier électoral </a:t>
            </a:r>
            <a:r>
              <a:rPr lang="fr-CA" sz="1000" dirty="0"/>
              <a:t>(durée ± 3 min)</a:t>
            </a:r>
            <a:r>
              <a:rPr lang="fr-CA" sz="1600" dirty="0"/>
              <a:t>;</a:t>
            </a:r>
          </a:p>
          <a:p>
            <a:pPr marL="614250">
              <a:lnSpc>
                <a:spcPct val="100000"/>
              </a:lnSpc>
              <a:spcAft>
                <a:spcPts val="1200"/>
              </a:spcAft>
            </a:pPr>
            <a:r>
              <a:rPr lang="fr-CA" sz="1600" dirty="0"/>
              <a:t>4.1.2 – Définir les règlements électoraux </a:t>
            </a:r>
            <a:r>
              <a:rPr lang="fr-CA" sz="1000" dirty="0"/>
              <a:t>(durée ± 3 min)</a:t>
            </a:r>
            <a:r>
              <a:rPr lang="fr-CA" sz="1600" dirty="0"/>
              <a:t>;</a:t>
            </a:r>
          </a:p>
          <a:p>
            <a:pPr marL="614250">
              <a:lnSpc>
                <a:spcPct val="100000"/>
              </a:lnSpc>
              <a:spcAft>
                <a:spcPts val="1200"/>
              </a:spcAft>
            </a:pPr>
            <a:r>
              <a:rPr lang="fr-CA" sz="1600" dirty="0"/>
              <a:t>4.1.3 – Encadrer la mise en candidature </a:t>
            </a:r>
            <a:r>
              <a:rPr lang="fr-CA" sz="1000" dirty="0"/>
              <a:t>(durée ± 3 min)</a:t>
            </a:r>
            <a:r>
              <a:rPr lang="fr-CA" sz="1600" dirty="0"/>
              <a:t>;</a:t>
            </a:r>
          </a:p>
          <a:p>
            <a:pPr marL="614250">
              <a:lnSpc>
                <a:spcPct val="100000"/>
              </a:lnSpc>
              <a:spcAft>
                <a:spcPts val="1200"/>
              </a:spcAft>
            </a:pPr>
            <a:r>
              <a:rPr lang="fr-CA" sz="1600" dirty="0"/>
              <a:t>4.1.4 – Déterminer le scénario du vote </a:t>
            </a:r>
            <a:r>
              <a:rPr lang="fr-CA" sz="1000" dirty="0"/>
              <a:t>(durée ± 3 min)</a:t>
            </a:r>
            <a:r>
              <a:rPr lang="fr-CA" sz="1600" dirty="0"/>
              <a:t>;</a:t>
            </a:r>
          </a:p>
          <a:p>
            <a:pPr marL="614250">
              <a:lnSpc>
                <a:spcPct val="100000"/>
              </a:lnSpc>
              <a:spcAft>
                <a:spcPts val="1200"/>
              </a:spcAft>
            </a:pPr>
            <a:r>
              <a:rPr lang="fr-CA" sz="1600" dirty="0"/>
              <a:t>4.1.5 – Aménager le bureau de vote </a:t>
            </a:r>
            <a:r>
              <a:rPr lang="fr-CA" sz="1000" dirty="0"/>
              <a:t>(durée ± 3 min)</a:t>
            </a:r>
            <a:r>
              <a:rPr lang="fr-CA" sz="1600" dirty="0"/>
              <a:t>;</a:t>
            </a:r>
          </a:p>
          <a:p>
            <a:pPr marL="614250">
              <a:lnSpc>
                <a:spcPct val="100000"/>
              </a:lnSpc>
              <a:spcAft>
                <a:spcPts val="1200"/>
              </a:spcAft>
            </a:pPr>
            <a:r>
              <a:rPr lang="fr-CA" sz="1600" dirty="0"/>
              <a:t>4.1.6 – Rassembler le matériel électoral </a:t>
            </a:r>
            <a:r>
              <a:rPr lang="fr-CA" sz="1000" dirty="0"/>
              <a:t>(durée ± 3 min)</a:t>
            </a:r>
            <a:r>
              <a:rPr lang="fr-CA" sz="1600" dirty="0"/>
              <a:t>;</a:t>
            </a:r>
          </a:p>
          <a:p>
            <a:pPr marL="614250">
              <a:lnSpc>
                <a:spcPct val="100000"/>
              </a:lnSpc>
              <a:spcAft>
                <a:spcPts val="1200"/>
              </a:spcAft>
            </a:pPr>
            <a:r>
              <a:rPr lang="fr-CA" sz="1600" dirty="0"/>
              <a:t>4.1.7 – Informer l’école des élections à venir </a:t>
            </a:r>
            <a:r>
              <a:rPr lang="fr-CA" sz="1000" dirty="0"/>
              <a:t>(durée ± 3 min)</a:t>
            </a:r>
            <a:r>
              <a:rPr lang="fr-CA" sz="1600" dirty="0"/>
              <a:t>.</a:t>
            </a:r>
          </a:p>
          <a:p>
            <a:pPr marL="614250">
              <a:lnSpc>
                <a:spcPct val="100000"/>
              </a:lnSpc>
              <a:spcAft>
                <a:spcPts val="1200"/>
              </a:spcAft>
            </a:pPr>
            <a:endParaRPr lang="fr-CA" sz="1600" dirty="0"/>
          </a:p>
          <a:p>
            <a:pPr marL="614250">
              <a:lnSpc>
                <a:spcPct val="100000"/>
              </a:lnSpc>
              <a:spcAft>
                <a:spcPts val="1200"/>
              </a:spcAft>
            </a:pPr>
            <a:endParaRPr lang="fr-CA" sz="1600" dirty="0"/>
          </a:p>
        </p:txBody>
      </p:sp>
      <p:sp>
        <p:nvSpPr>
          <p:cNvPr id="6" name="Rectangle 5">
            <a:extLst>
              <a:ext uri="{FF2B5EF4-FFF2-40B4-BE49-F238E27FC236}">
                <a16:creationId xmlns:a16="http://schemas.microsoft.com/office/drawing/2014/main" id="{18512AEF-7308-4DDF-BC74-D1B1EE602751}"/>
              </a:ext>
            </a:extLst>
          </p:cNvPr>
          <p:cNvSpPr/>
          <p:nvPr>
            <p:custDataLst>
              <p:tags r:id="rId5"/>
            </p:custDataLst>
          </p:nvPr>
        </p:nvSpPr>
        <p:spPr>
          <a:xfrm>
            <a:off x="1926689" y="2779020"/>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63182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A5978-5CA5-4EC4-AAAC-C4AAC1B60C1A}"/>
              </a:ext>
            </a:extLst>
          </p:cNvPr>
          <p:cNvSpPr>
            <a:spLocks noGrp="1"/>
          </p:cNvSpPr>
          <p:nvPr>
            <p:ph type="title"/>
            <p:custDataLst>
              <p:tags r:id="rId1"/>
            </p:custDataLst>
          </p:nvPr>
        </p:nvSpPr>
        <p:spPr/>
        <p:txBody>
          <a:bodyPr/>
          <a:lstStyle/>
          <a:p>
            <a:r>
              <a:rPr lang="fr-CA" dirty="0"/>
              <a:t>Pour coordonner un conseil d’élèves, vous devez effectuer certaines activités:</a:t>
            </a:r>
          </a:p>
        </p:txBody>
      </p:sp>
      <p:sp>
        <p:nvSpPr>
          <p:cNvPr id="5" name="Légende encadrée 2 32">
            <a:extLst>
              <a:ext uri="{FF2B5EF4-FFF2-40B4-BE49-F238E27FC236}">
                <a16:creationId xmlns:a16="http://schemas.microsoft.com/office/drawing/2014/main" id="{854941AB-096C-40CF-AA88-53896B1F053C}"/>
              </a:ext>
            </a:extLst>
          </p:cNvPr>
          <p:cNvSpPr/>
          <p:nvPr>
            <p:custDataLst>
              <p:tags r:id="rId2"/>
            </p:custDataLst>
          </p:nvPr>
        </p:nvSpPr>
        <p:spPr>
          <a:xfrm>
            <a:off x="3651424" y="5003925"/>
            <a:ext cx="3129768" cy="1188435"/>
          </a:xfrm>
          <a:prstGeom prst="borderCallout2">
            <a:avLst>
              <a:gd name="adj1" fmla="val 58116"/>
              <a:gd name="adj2" fmla="val -3864"/>
              <a:gd name="adj3" fmla="val 57221"/>
              <a:gd name="adj4" fmla="val -11639"/>
              <a:gd name="adj5" fmla="val -15438"/>
              <a:gd name="adj6" fmla="val -17783"/>
            </a:avLst>
          </a:prstGeom>
          <a:gradFill flip="none" rotWithShape="1">
            <a:gsLst>
              <a:gs pos="0">
                <a:srgbClr val="91195A">
                  <a:tint val="66000"/>
                  <a:satMod val="160000"/>
                </a:srgbClr>
              </a:gs>
              <a:gs pos="50000">
                <a:srgbClr val="91195A">
                  <a:tint val="44500"/>
                  <a:satMod val="160000"/>
                </a:srgbClr>
              </a:gs>
              <a:gs pos="100000">
                <a:srgbClr val="91195A">
                  <a:tint val="23500"/>
                  <a:satMod val="160000"/>
                </a:srgbClr>
              </a:gs>
            </a:gsLst>
            <a:lin ang="27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Organiser les élections dans l’école fait partie des activités que vous devez effectuer en préparation.</a:t>
            </a:r>
          </a:p>
        </p:txBody>
      </p:sp>
      <p:grpSp>
        <p:nvGrpSpPr>
          <p:cNvPr id="6" name="Groupe 5">
            <a:extLst>
              <a:ext uri="{FF2B5EF4-FFF2-40B4-BE49-F238E27FC236}">
                <a16:creationId xmlns:a16="http://schemas.microsoft.com/office/drawing/2014/main" id="{D8A8402F-6AF1-458F-8D3E-AC72E9160C99}"/>
              </a:ext>
            </a:extLst>
          </p:cNvPr>
          <p:cNvGrpSpPr/>
          <p:nvPr>
            <p:custDataLst>
              <p:tags r:id="rId3"/>
            </p:custDataLst>
          </p:nvPr>
        </p:nvGrpSpPr>
        <p:grpSpPr>
          <a:xfrm>
            <a:off x="2434533" y="4427331"/>
            <a:ext cx="5578138" cy="294815"/>
            <a:chOff x="4741591" y="5062576"/>
            <a:chExt cx="5578138" cy="294815"/>
          </a:xfrm>
        </p:grpSpPr>
        <p:sp>
          <p:nvSpPr>
            <p:cNvPr id="7" name="Rectangle 6">
              <a:extLst>
                <a:ext uri="{FF2B5EF4-FFF2-40B4-BE49-F238E27FC236}">
                  <a16:creationId xmlns:a16="http://schemas.microsoft.com/office/drawing/2014/main" id="{F11E632E-CC93-41E7-A257-A7D288DB1709}"/>
                </a:ext>
              </a:extLst>
            </p:cNvPr>
            <p:cNvSpPr/>
            <p:nvPr/>
          </p:nvSpPr>
          <p:spPr>
            <a:xfrm>
              <a:off x="4741591" y="5062576"/>
              <a:ext cx="1814813" cy="294815"/>
            </a:xfrm>
            <a:prstGeom prst="rect">
              <a:avLst/>
            </a:prstGeom>
            <a:gradFill flip="none" rotWithShape="1">
              <a:gsLst>
                <a:gs pos="90000">
                  <a:srgbClr val="C34986"/>
                </a:gs>
                <a:gs pos="62000">
                  <a:srgbClr val="AC3973"/>
                </a:gs>
                <a:gs pos="0">
                  <a:srgbClr val="80115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préparation</a:t>
              </a:r>
            </a:p>
          </p:txBody>
        </p:sp>
        <p:sp>
          <p:nvSpPr>
            <p:cNvPr id="8" name="Rectangle 7">
              <a:extLst>
                <a:ext uri="{FF2B5EF4-FFF2-40B4-BE49-F238E27FC236}">
                  <a16:creationId xmlns:a16="http://schemas.microsoft.com/office/drawing/2014/main" id="{24D0F61C-3854-4ACE-BBF0-453D1ACBD80A}"/>
                </a:ext>
              </a:extLst>
            </p:cNvPr>
            <p:cNvSpPr/>
            <p:nvPr/>
          </p:nvSpPr>
          <p:spPr>
            <a:xfrm>
              <a:off x="6556404" y="5062576"/>
              <a:ext cx="3763325" cy="294815"/>
            </a:xfrm>
            <a:prstGeom prst="rect">
              <a:avLst/>
            </a:prstGeom>
            <a:gradFill flip="none" rotWithShape="1">
              <a:gsLst>
                <a:gs pos="41000">
                  <a:srgbClr val="00B6BD"/>
                </a:gs>
                <a:gs pos="4000">
                  <a:srgbClr val="00E3EE"/>
                </a:gs>
                <a:gs pos="72000">
                  <a:srgbClr val="00A8B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action</a:t>
              </a:r>
            </a:p>
          </p:txBody>
        </p:sp>
      </p:grpSp>
      <p:sp>
        <p:nvSpPr>
          <p:cNvPr id="9" name="Légende encadrée 2 36">
            <a:extLst>
              <a:ext uri="{FF2B5EF4-FFF2-40B4-BE49-F238E27FC236}">
                <a16:creationId xmlns:a16="http://schemas.microsoft.com/office/drawing/2014/main" id="{7081E78C-98AF-4465-965B-93E67AE68998}"/>
              </a:ext>
            </a:extLst>
          </p:cNvPr>
          <p:cNvSpPr/>
          <p:nvPr>
            <p:custDataLst>
              <p:tags r:id="rId4"/>
            </p:custDataLst>
          </p:nvPr>
        </p:nvSpPr>
        <p:spPr>
          <a:xfrm flipH="1">
            <a:off x="2028995"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préparation, avant le début des travaux avec le conseil d’élèves.</a:t>
            </a:r>
            <a:endParaRPr lang="fr-FR" sz="1600" dirty="0">
              <a:solidFill>
                <a:schemeClr val="tx1"/>
              </a:solidFill>
            </a:endParaRPr>
          </a:p>
        </p:txBody>
      </p:sp>
      <p:sp>
        <p:nvSpPr>
          <p:cNvPr id="10" name="Légende encadrée 2 37">
            <a:extLst>
              <a:ext uri="{FF2B5EF4-FFF2-40B4-BE49-F238E27FC236}">
                <a16:creationId xmlns:a16="http://schemas.microsoft.com/office/drawing/2014/main" id="{5E8559D1-7139-4609-B284-571D8A6B2621}"/>
              </a:ext>
            </a:extLst>
          </p:cNvPr>
          <p:cNvSpPr/>
          <p:nvPr>
            <p:custDataLst>
              <p:tags r:id="rId5"/>
            </p:custDataLst>
          </p:nvPr>
        </p:nvSpPr>
        <p:spPr>
          <a:xfrm>
            <a:off x="4994278"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action, pendant les travaux avec le conseil d’élèves.</a:t>
            </a:r>
            <a:endParaRPr lang="fr-FR" sz="1600" dirty="0">
              <a:solidFill>
                <a:schemeClr val="tx1"/>
              </a:solidFill>
            </a:endParaRPr>
          </a:p>
        </p:txBody>
      </p:sp>
    </p:spTree>
    <p:extLst>
      <p:ext uri="{BB962C8B-B14F-4D97-AF65-F5344CB8AC3E}">
        <p14:creationId xmlns:p14="http://schemas.microsoft.com/office/powerpoint/2010/main" val="90736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5">
            <a:extLst>
              <a:ext uri="{FF2B5EF4-FFF2-40B4-BE49-F238E27FC236}">
                <a16:creationId xmlns:a16="http://schemas.microsoft.com/office/drawing/2014/main" id="{31169C78-ED97-4C8F-84A4-3A82C979F0E0}"/>
              </a:ext>
            </a:extLst>
          </p:cNvPr>
          <p:cNvSpPr/>
          <p:nvPr>
            <p:custDataLst>
              <p:tags r:id="rId1"/>
            </p:custDataLst>
          </p:nvPr>
        </p:nvSpPr>
        <p:spPr>
          <a:xfrm>
            <a:off x="4074997" y="5353633"/>
            <a:ext cx="3226951" cy="831166"/>
          </a:xfrm>
          <a:custGeom>
            <a:avLst/>
            <a:gdLst>
              <a:gd name="connsiteX0" fmla="*/ 0 w 3631223"/>
              <a:gd name="connsiteY0" fmla="*/ 0 h 821125"/>
              <a:gd name="connsiteX1" fmla="*/ 3631223 w 3631223"/>
              <a:gd name="connsiteY1" fmla="*/ 0 h 821125"/>
              <a:gd name="connsiteX2" fmla="*/ 3631223 w 3631223"/>
              <a:gd name="connsiteY2" fmla="*/ 821125 h 821125"/>
              <a:gd name="connsiteX3" fmla="*/ 0 w 3631223"/>
              <a:gd name="connsiteY3" fmla="*/ 821125 h 821125"/>
              <a:gd name="connsiteX4" fmla="*/ 0 w 3631223"/>
              <a:gd name="connsiteY4" fmla="*/ 0 h 821125"/>
              <a:gd name="connsiteX0" fmla="*/ 0 w 4106008"/>
              <a:gd name="connsiteY0" fmla="*/ 158262 h 979387"/>
              <a:gd name="connsiteX1" fmla="*/ 4106008 w 4106008"/>
              <a:gd name="connsiteY1" fmla="*/ 0 h 979387"/>
              <a:gd name="connsiteX2" fmla="*/ 3631223 w 4106008"/>
              <a:gd name="connsiteY2" fmla="*/ 979387 h 979387"/>
              <a:gd name="connsiteX3" fmla="*/ 0 w 4106008"/>
              <a:gd name="connsiteY3" fmla="*/ 979387 h 979387"/>
              <a:gd name="connsiteX4" fmla="*/ 0 w 4106008"/>
              <a:gd name="connsiteY4" fmla="*/ 158262 h 979387"/>
              <a:gd name="connsiteX0" fmla="*/ 545123 w 4106008"/>
              <a:gd name="connsiteY0" fmla="*/ 0 h 1014556"/>
              <a:gd name="connsiteX1" fmla="*/ 4106008 w 4106008"/>
              <a:gd name="connsiteY1" fmla="*/ 35169 h 1014556"/>
              <a:gd name="connsiteX2" fmla="*/ 3631223 w 4106008"/>
              <a:gd name="connsiteY2" fmla="*/ 1014556 h 1014556"/>
              <a:gd name="connsiteX3" fmla="*/ 0 w 4106008"/>
              <a:gd name="connsiteY3" fmla="*/ 1014556 h 1014556"/>
              <a:gd name="connsiteX4" fmla="*/ 545123 w 4106008"/>
              <a:gd name="connsiteY4" fmla="*/ 0 h 1014556"/>
              <a:gd name="connsiteX0" fmla="*/ 545123 w 3938954"/>
              <a:gd name="connsiteY0" fmla="*/ 0 h 1014556"/>
              <a:gd name="connsiteX1" fmla="*/ 3938954 w 3938954"/>
              <a:gd name="connsiteY1" fmla="*/ 43961 h 1014556"/>
              <a:gd name="connsiteX2" fmla="*/ 3631223 w 3938954"/>
              <a:gd name="connsiteY2" fmla="*/ 1014556 h 1014556"/>
              <a:gd name="connsiteX3" fmla="*/ 0 w 3938954"/>
              <a:gd name="connsiteY3" fmla="*/ 1014556 h 1014556"/>
              <a:gd name="connsiteX4" fmla="*/ 545123 w 3938954"/>
              <a:gd name="connsiteY4" fmla="*/ 0 h 10145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8954" h="1014556">
                <a:moveTo>
                  <a:pt x="545123" y="0"/>
                </a:moveTo>
                <a:lnTo>
                  <a:pt x="3938954" y="43961"/>
                </a:lnTo>
                <a:lnTo>
                  <a:pt x="3631223" y="1014556"/>
                </a:lnTo>
                <a:lnTo>
                  <a:pt x="0" y="1014556"/>
                </a:lnTo>
                <a:lnTo>
                  <a:pt x="545123" y="0"/>
                </a:lnTo>
                <a:close/>
              </a:path>
            </a:pathLst>
          </a:custGeom>
          <a:solidFill>
            <a:schemeClr val="bg1">
              <a:lumMod val="95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descr="Une image contenant ordinateur, horloge, table&#10;&#10;Description générée automatiquement">
            <a:extLst>
              <a:ext uri="{FF2B5EF4-FFF2-40B4-BE49-F238E27FC236}">
                <a16:creationId xmlns:a16="http://schemas.microsoft.com/office/drawing/2014/main" id="{BFD36398-E002-4D1B-A84C-72693D946537}"/>
              </a:ext>
            </a:extLst>
          </p:cNvPr>
          <p:cNvPicPr>
            <a:picLocks noChangeAspect="1"/>
          </p:cNvPicPr>
          <p:nvPr>
            <p:custDataLst>
              <p:tags r:id="rId2"/>
            </p:custDataLst>
          </p:nvPr>
        </p:nvPicPr>
        <p:blipFill>
          <a:blip r:embed="rId5"/>
          <a:stretch>
            <a:fillRect/>
          </a:stretch>
        </p:blipFill>
        <p:spPr>
          <a:xfrm>
            <a:off x="5527713" y="4214554"/>
            <a:ext cx="1448620" cy="1577523"/>
          </a:xfrm>
          <a:prstGeom prst="rect">
            <a:avLst/>
          </a:prstGeom>
        </p:spPr>
      </p:pic>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3"/>
            </p:custDataLst>
          </p:nvPr>
        </p:nvSpPr>
        <p:spPr>
          <a:xfrm>
            <a:off x="1932525" y="1830410"/>
            <a:ext cx="6570949" cy="4354389"/>
          </a:xfrm>
        </p:spPr>
        <p:txBody>
          <a:bodyPr/>
          <a:lstStyle/>
          <a:p>
            <a:r>
              <a:rPr lang="fr-FR" dirty="0"/>
              <a:t>Les élections font partie intégrante d’une société démocratique. Ainsi, tenir des élections pour former un conseil d’élèves est une excellente façon d’initier les jeunes au processus électoral et de les sensibiliser à l’importance de la participation citoyenne.</a:t>
            </a:r>
            <a:br>
              <a:rPr lang="fr-FR" dirty="0"/>
            </a:br>
            <a:br>
              <a:rPr lang="fr-FR" dirty="0"/>
            </a:br>
            <a:r>
              <a:rPr lang="fr-FR" dirty="0"/>
              <a:t>C’est toute l’école qui en bénéficie et non pas uniquement les personnes élues au conseil.</a:t>
            </a:r>
            <a:endParaRPr lang="fr-CA" dirty="0"/>
          </a:p>
        </p:txBody>
      </p:sp>
    </p:spTree>
    <p:extLst>
      <p:ext uri="{BB962C8B-B14F-4D97-AF65-F5344CB8AC3E}">
        <p14:creationId xmlns:p14="http://schemas.microsoft.com/office/powerpoint/2010/main" val="12509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3313043" y="1830410"/>
            <a:ext cx="5190431" cy="813037"/>
          </a:xfrm>
        </p:spPr>
        <p:txBody>
          <a:bodyPr/>
          <a:lstStyle/>
          <a:p>
            <a:r>
              <a:rPr lang="fr-FR" dirty="0"/>
              <a:t>L’équipe de Vox populi visite de nombreuses écoles chaque année. Dans ce module, elle a rassemblé pour vous les pratiques gagnantes en lien avec l’organisation des élections partagées par les responsables des écoles membres.</a:t>
            </a:r>
            <a:br>
              <a:rPr lang="fr-FR" dirty="0"/>
            </a:br>
            <a:endParaRPr lang="fr-CA" dirty="0"/>
          </a:p>
        </p:txBody>
      </p:sp>
      <p:pic>
        <p:nvPicPr>
          <p:cNvPr id="5" name="Image 4">
            <a:extLst>
              <a:ext uri="{FF2B5EF4-FFF2-40B4-BE49-F238E27FC236}">
                <a16:creationId xmlns:a16="http://schemas.microsoft.com/office/drawing/2014/main" id="{051DA737-189D-40E3-9CBA-BC7976F870A6}"/>
              </a:ext>
            </a:extLst>
          </p:cNvPr>
          <p:cNvPicPr>
            <a:picLocks noChangeAspect="1"/>
          </p:cNvPicPr>
          <p:nvPr>
            <p:custDataLst>
              <p:tags r:id="rId2"/>
            </p:custDataLst>
          </p:nvPr>
        </p:nvPicPr>
        <p:blipFill>
          <a:blip r:embed="rId4"/>
          <a:stretch>
            <a:fillRect/>
          </a:stretch>
        </p:blipFill>
        <p:spPr>
          <a:xfrm>
            <a:off x="1924494" y="1830411"/>
            <a:ext cx="1229523" cy="1146321"/>
          </a:xfrm>
          <a:prstGeom prst="rect">
            <a:avLst/>
          </a:prstGeom>
        </p:spPr>
      </p:pic>
    </p:spTree>
    <p:extLst>
      <p:ext uri="{BB962C8B-B14F-4D97-AF65-F5344CB8AC3E}">
        <p14:creationId xmlns:p14="http://schemas.microsoft.com/office/powerpoint/2010/main" val="23539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5" y="1830410"/>
            <a:ext cx="6570949" cy="813037"/>
          </a:xfrm>
        </p:spPr>
        <p:txBody>
          <a:bodyPr/>
          <a:lstStyle/>
          <a:p>
            <a:pPr marL="900000"/>
            <a:r>
              <a:rPr lang="fr-FR" dirty="0"/>
              <a:t>À cet instant, vous êtes sans doute en train de vous dire que tout va trop vite dans votre école et que vous manquerez</a:t>
            </a:r>
            <a:br>
              <a:rPr lang="fr-FR" dirty="0"/>
            </a:br>
            <a:r>
              <a:rPr lang="fr-FR" dirty="0"/>
              <a:t>de temps.</a:t>
            </a:r>
            <a:br>
              <a:rPr lang="fr-FR" dirty="0"/>
            </a:br>
            <a:br>
              <a:rPr lang="fr-FR" dirty="0"/>
            </a:br>
            <a:endParaRPr lang="fr-CA" dirty="0"/>
          </a:p>
        </p:txBody>
      </p:sp>
      <p:sp>
        <p:nvSpPr>
          <p:cNvPr id="8" name="Titre 1">
            <a:extLst>
              <a:ext uri="{FF2B5EF4-FFF2-40B4-BE49-F238E27FC236}">
                <a16:creationId xmlns:a16="http://schemas.microsoft.com/office/drawing/2014/main" id="{349039EC-79CA-47BB-A48F-E666BE3BAD5B}"/>
              </a:ext>
            </a:extLst>
          </p:cNvPr>
          <p:cNvSpPr txBox="1">
            <a:spLocks/>
          </p:cNvSpPr>
          <p:nvPr>
            <p:custDataLst>
              <p:tags r:id="rId2"/>
            </p:custDataLst>
          </p:nvPr>
        </p:nvSpPr>
        <p:spPr>
          <a:xfrm>
            <a:off x="1932524" y="3210726"/>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FR" dirty="0"/>
              <a:t>L’équipe de Vox populi est bien consciente de cette réalité. C’est pourquoi elle vous invite à parcourir ce module en y récupérant des pratiques qui pourraient vous être utiles. En tant que personne responsable d’un conseil d’élèves, vous savez mieux que quiconque ce qui répond aux besoins de votre milieu.</a:t>
            </a:r>
            <a:endParaRPr lang="fr-CA" dirty="0"/>
          </a:p>
        </p:txBody>
      </p:sp>
      <p:sp>
        <p:nvSpPr>
          <p:cNvPr id="3" name="Hexagone 2">
            <a:extLst>
              <a:ext uri="{FF2B5EF4-FFF2-40B4-BE49-F238E27FC236}">
                <a16:creationId xmlns:a16="http://schemas.microsoft.com/office/drawing/2014/main" id="{356F2F54-7CE0-4A97-9FAB-0B7C90599499}"/>
              </a:ext>
            </a:extLst>
          </p:cNvPr>
          <p:cNvSpPr/>
          <p:nvPr>
            <p:custDataLst>
              <p:tags r:id="rId3"/>
            </p:custDataLst>
          </p:nvPr>
        </p:nvSpPr>
        <p:spPr>
          <a:xfrm rot="16200000">
            <a:off x="2019100" y="2071862"/>
            <a:ext cx="613925" cy="529245"/>
          </a:xfrm>
          <a:prstGeom prst="hexagon">
            <a:avLst/>
          </a:prstGeom>
          <a:solidFill>
            <a:srgbClr val="00A8B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A" sz="3200" b="1" dirty="0"/>
              <a:t>!</a:t>
            </a:r>
          </a:p>
        </p:txBody>
      </p:sp>
    </p:spTree>
    <p:extLst>
      <p:ext uri="{BB962C8B-B14F-4D97-AF65-F5344CB8AC3E}">
        <p14:creationId xmlns:p14="http://schemas.microsoft.com/office/powerpoint/2010/main" val="35914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dessin&#10;&#10;Description générée automatiquement">
            <a:extLst>
              <a:ext uri="{FF2B5EF4-FFF2-40B4-BE49-F238E27FC236}">
                <a16:creationId xmlns:a16="http://schemas.microsoft.com/office/drawing/2014/main" id="{06952B2D-1EE9-43DB-AACC-14E14C6C0BD0}"/>
              </a:ext>
            </a:extLst>
          </p:cNvPr>
          <p:cNvPicPr>
            <a:picLocks noChangeAspect="1"/>
          </p:cNvPicPr>
          <p:nvPr>
            <p:custDataLst>
              <p:tags r:id="rId1"/>
            </p:custDataLst>
          </p:nvPr>
        </p:nvPicPr>
        <p:blipFill>
          <a:blip r:embed="rId5"/>
          <a:stretch>
            <a:fillRect/>
          </a:stretch>
        </p:blipFill>
        <p:spPr>
          <a:xfrm>
            <a:off x="4783416" y="4552647"/>
            <a:ext cx="3242941" cy="1435001"/>
          </a:xfrm>
          <a:prstGeom prst="rect">
            <a:avLst/>
          </a:prstGeom>
        </p:spPr>
      </p:pic>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2"/>
            </p:custDataLst>
          </p:nvPr>
        </p:nvSpPr>
        <p:spPr>
          <a:xfrm>
            <a:off x="1932525" y="1830410"/>
            <a:ext cx="6570949" cy="1598590"/>
          </a:xfrm>
        </p:spPr>
        <p:txBody>
          <a:bodyPr/>
          <a:lstStyle/>
          <a:p>
            <a:r>
              <a:rPr lang="fr-FR" dirty="0"/>
              <a:t>Résistez à la tentation de tout intégrer d’un coup, cela pourrait devenir très exigeant. Faites évoluer vos pratiques d’une année à l’autre. Souvenez-vous que l’école doit pouvoir suivre votre rythme sinon, tout risque de reposer sur vos épaules</a:t>
            </a:r>
            <a:br>
              <a:rPr lang="fr-FR" sz="1800" dirty="0">
                <a:effectLst/>
                <a:latin typeface="Arial" panose="020B0604020202020204" pitchFamily="34" charset="0"/>
              </a:rPr>
            </a:br>
            <a:r>
              <a:rPr lang="fr-FR" dirty="0"/>
              <a:t>.</a:t>
            </a:r>
            <a:br>
              <a:rPr lang="fr-FR" dirty="0"/>
            </a:br>
            <a:br>
              <a:rPr lang="fr-FR" dirty="0"/>
            </a:br>
            <a:r>
              <a:rPr lang="fr-FR" dirty="0"/>
              <a:t>Le conseil d’élèves c’est l’affaire toutes et tous. Vous êtes responsable de sa coordination, mais sa réussite repose sur les efforts consentis par tous les membres de votre école,</a:t>
            </a:r>
            <a:br>
              <a:rPr lang="fr-FR" dirty="0"/>
            </a:br>
            <a:r>
              <a:rPr lang="fr-FR" dirty="0"/>
              <a:t>les parents et la communauté.</a:t>
            </a:r>
            <a:endParaRPr lang="fr-CA" dirty="0"/>
          </a:p>
        </p:txBody>
      </p:sp>
      <p:cxnSp>
        <p:nvCxnSpPr>
          <p:cNvPr id="10" name="Connecteur droit 9">
            <a:extLst>
              <a:ext uri="{FF2B5EF4-FFF2-40B4-BE49-F238E27FC236}">
                <a16:creationId xmlns:a16="http://schemas.microsoft.com/office/drawing/2014/main" id="{6105075D-BBAB-4396-A311-94A0CA8B55F8}"/>
              </a:ext>
            </a:extLst>
          </p:cNvPr>
          <p:cNvCxnSpPr/>
          <p:nvPr>
            <p:custDataLst>
              <p:tags r:id="rId3"/>
            </p:custDataLst>
          </p:nvPr>
        </p:nvCxnSpPr>
        <p:spPr>
          <a:xfrm>
            <a:off x="4868092" y="5909275"/>
            <a:ext cx="416269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79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E47D76-0143-40D2-B76A-938164E11046}"/>
              </a:ext>
            </a:extLst>
          </p:cNvPr>
          <p:cNvSpPr>
            <a:spLocks noGrp="1"/>
          </p:cNvSpPr>
          <p:nvPr>
            <p:ph type="title"/>
            <p:custDataLst>
              <p:tags r:id="rId1"/>
            </p:custDataLst>
          </p:nvPr>
        </p:nvSpPr>
        <p:spPr/>
        <p:txBody>
          <a:bodyPr/>
          <a:lstStyle/>
          <a:p>
            <a:r>
              <a:rPr lang="en-CA" b="1" dirty="0" err="1">
                <a:solidFill>
                  <a:srgbClr val="91195A"/>
                </a:solidFill>
              </a:rPr>
              <a:t>Alors</a:t>
            </a:r>
            <a:r>
              <a:rPr lang="en-CA" b="1" dirty="0">
                <a:solidFill>
                  <a:srgbClr val="91195A"/>
                </a:solidFill>
              </a:rPr>
              <a:t>, comment organiser les </a:t>
            </a:r>
            <a:r>
              <a:rPr lang="en-CA" b="1" dirty="0" err="1">
                <a:solidFill>
                  <a:srgbClr val="91195A"/>
                </a:solidFill>
              </a:rPr>
              <a:t>élections</a:t>
            </a:r>
            <a:r>
              <a:rPr lang="en-CA" b="1" dirty="0">
                <a:solidFill>
                  <a:srgbClr val="91195A"/>
                </a:solidFill>
              </a:rPr>
              <a:t> dans </a:t>
            </a:r>
            <a:r>
              <a:rPr lang="en-CA" b="1" dirty="0" err="1">
                <a:solidFill>
                  <a:srgbClr val="91195A"/>
                </a:solidFill>
              </a:rPr>
              <a:t>votre</a:t>
            </a:r>
            <a:r>
              <a:rPr lang="en-CA" b="1" dirty="0">
                <a:solidFill>
                  <a:srgbClr val="91195A"/>
                </a:solidFill>
              </a:rPr>
              <a:t> école?</a:t>
            </a:r>
            <a:br>
              <a:rPr lang="en-CA" b="1" dirty="0">
                <a:solidFill>
                  <a:srgbClr val="91195A"/>
                </a:solidFill>
              </a:rPr>
            </a:br>
            <a:br>
              <a:rPr lang="en-CA" dirty="0"/>
            </a:br>
            <a:r>
              <a:rPr lang="en-CA" dirty="0"/>
              <a:t>Que </a:t>
            </a:r>
            <a:r>
              <a:rPr lang="en-CA" dirty="0" err="1"/>
              <a:t>vous</a:t>
            </a:r>
            <a:r>
              <a:rPr lang="en-CA" dirty="0"/>
              <a:t> </a:t>
            </a:r>
            <a:r>
              <a:rPr lang="en-CA" dirty="0" err="1"/>
              <a:t>ayez</a:t>
            </a:r>
            <a:r>
              <a:rPr lang="en-CA" dirty="0"/>
              <a:t> </a:t>
            </a:r>
            <a:r>
              <a:rPr lang="en-CA" dirty="0" err="1"/>
              <a:t>ou</a:t>
            </a:r>
            <a:r>
              <a:rPr lang="en-CA" dirty="0"/>
              <a:t> non de </a:t>
            </a:r>
            <a:r>
              <a:rPr lang="en-CA" dirty="0" err="1"/>
              <a:t>l’expérience</a:t>
            </a:r>
            <a:r>
              <a:rPr lang="en-CA" dirty="0"/>
              <a:t> dans la coordination du </a:t>
            </a:r>
            <a:r>
              <a:rPr lang="en-CA" dirty="0" err="1"/>
              <a:t>conseil</a:t>
            </a:r>
            <a:r>
              <a:rPr lang="en-CA" dirty="0"/>
              <a:t> </a:t>
            </a:r>
            <a:r>
              <a:rPr lang="en-CA" dirty="0" err="1"/>
              <a:t>d’élèves</a:t>
            </a:r>
            <a:r>
              <a:rPr lang="en-CA" dirty="0"/>
              <a:t>, </a:t>
            </a:r>
            <a:r>
              <a:rPr lang="en-CA" dirty="0" err="1"/>
              <a:t>cette</a:t>
            </a:r>
            <a:r>
              <a:rPr lang="en-CA" dirty="0"/>
              <a:t> question </a:t>
            </a:r>
            <a:r>
              <a:rPr lang="en-CA" dirty="0" err="1"/>
              <a:t>revient</a:t>
            </a:r>
            <a:r>
              <a:rPr lang="en-CA" dirty="0"/>
              <a:t> </a:t>
            </a:r>
            <a:r>
              <a:rPr lang="en-CA" dirty="0" err="1"/>
              <a:t>chaque</a:t>
            </a:r>
            <a:r>
              <a:rPr lang="en-CA" dirty="0"/>
              <a:t> </a:t>
            </a:r>
            <a:r>
              <a:rPr lang="en-CA" dirty="0" err="1"/>
              <a:t>année</a:t>
            </a:r>
            <a:r>
              <a:rPr lang="en-CA" dirty="0"/>
              <a:t>.</a:t>
            </a:r>
            <a:br>
              <a:rPr lang="en-CA" dirty="0"/>
            </a:br>
            <a:br>
              <a:rPr lang="en-CA" dirty="0"/>
            </a:br>
            <a:br>
              <a:rPr lang="en-CA" dirty="0"/>
            </a:br>
            <a:br>
              <a:rPr lang="en-CA" dirty="0"/>
            </a:br>
            <a:br>
              <a:rPr lang="en-CA" dirty="0"/>
            </a:br>
            <a:endParaRPr lang="fr-CA" dirty="0"/>
          </a:p>
        </p:txBody>
      </p:sp>
      <p:pic>
        <p:nvPicPr>
          <p:cNvPr id="5" name="Image 4">
            <a:extLst>
              <a:ext uri="{FF2B5EF4-FFF2-40B4-BE49-F238E27FC236}">
                <a16:creationId xmlns:a16="http://schemas.microsoft.com/office/drawing/2014/main" id="{ED12854D-B5B8-4DB4-890C-DC8AE2EF6AB6}"/>
              </a:ext>
            </a:extLst>
          </p:cNvPr>
          <p:cNvPicPr>
            <a:picLocks noChangeAspect="1"/>
          </p:cNvPicPr>
          <p:nvPr>
            <p:custDataLst>
              <p:tags r:id="rId2"/>
            </p:custDataLst>
          </p:nvPr>
        </p:nvPicPr>
        <p:blipFill>
          <a:blip r:embed="rId5"/>
          <a:stretch>
            <a:fillRect/>
          </a:stretch>
        </p:blipFill>
        <p:spPr>
          <a:xfrm>
            <a:off x="5925904" y="3648286"/>
            <a:ext cx="1800113" cy="1403612"/>
          </a:xfrm>
          <a:prstGeom prst="rect">
            <a:avLst/>
          </a:prstGeom>
        </p:spPr>
      </p:pic>
      <p:sp>
        <p:nvSpPr>
          <p:cNvPr id="4" name="ZoneTexte 3">
            <a:hlinkClick r:id="rId6"/>
            <a:extLst>
              <a:ext uri="{FF2B5EF4-FFF2-40B4-BE49-F238E27FC236}">
                <a16:creationId xmlns:a16="http://schemas.microsoft.com/office/drawing/2014/main" id="{1DC9E37F-47A7-4714-8AC3-B53644937845}"/>
              </a:ext>
            </a:extLst>
          </p:cNvPr>
          <p:cNvSpPr txBox="1"/>
          <p:nvPr>
            <p:custDataLst>
              <p:tags r:id="rId3"/>
            </p:custDataLst>
          </p:nvPr>
        </p:nvSpPr>
        <p:spPr>
          <a:xfrm>
            <a:off x="308868" y="5622521"/>
            <a:ext cx="825867" cy="230832"/>
          </a:xfrm>
          <a:prstGeom prst="rect">
            <a:avLst/>
          </a:prstGeom>
          <a:noFill/>
        </p:spPr>
        <p:txBody>
          <a:bodyPr wrap="none" rtlCol="0">
            <a:spAutoFit/>
          </a:bodyPr>
          <a:lstStyle/>
          <a:p>
            <a:pPr algn="ctr"/>
            <a:r>
              <a:rPr lang="fr-CA" sz="900" b="1" dirty="0">
                <a:latin typeface="Arial" panose="020B0604020202020204" pitchFamily="34" charset="0"/>
                <a:ea typeface="Arial Unicode MS" panose="020B0604020202020204" pitchFamily="34" charset="-128"/>
                <a:cs typeface="Arial" panose="020B0604020202020204" pitchFamily="34" charset="0"/>
                <a:hlinkClick r:id="rId6"/>
              </a:rPr>
              <a:t>Par courriel</a:t>
            </a:r>
            <a:endParaRPr lang="fr-CA" sz="900" b="1" dirty="0">
              <a:latin typeface="Arial" panose="020B060402020202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3471314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BDFAFE-5B3D-471E-A3AD-0E4EF0A08B8D}"/>
              </a:ext>
            </a:extLst>
          </p:cNvPr>
          <p:cNvSpPr>
            <a:spLocks noGrp="1"/>
          </p:cNvSpPr>
          <p:nvPr>
            <p:ph type="title"/>
            <p:custDataLst>
              <p:tags r:id="rId1"/>
            </p:custDataLst>
          </p:nvPr>
        </p:nvSpPr>
        <p:spPr/>
        <p:txBody>
          <a:bodyPr/>
          <a:lstStyle/>
          <a:p>
            <a:r>
              <a:rPr lang="en-CA" dirty="0"/>
              <a:t>Afin de </a:t>
            </a:r>
            <a:r>
              <a:rPr lang="en-CA" dirty="0" err="1"/>
              <a:t>faciliter</a:t>
            </a:r>
            <a:r>
              <a:rPr lang="en-CA" dirty="0"/>
              <a:t> </a:t>
            </a:r>
            <a:r>
              <a:rPr lang="en-CA" dirty="0" err="1"/>
              <a:t>l’organisation</a:t>
            </a:r>
            <a:r>
              <a:rPr lang="en-CA" dirty="0"/>
              <a:t> des </a:t>
            </a:r>
            <a:r>
              <a:rPr lang="en-CA" dirty="0" err="1"/>
              <a:t>élections</a:t>
            </a:r>
            <a:r>
              <a:rPr lang="en-CA" dirty="0"/>
              <a:t> dans </a:t>
            </a:r>
            <a:r>
              <a:rPr lang="en-CA" dirty="0" err="1"/>
              <a:t>l’école</a:t>
            </a:r>
            <a:r>
              <a:rPr lang="en-CA" dirty="0"/>
              <a:t>, </a:t>
            </a:r>
            <a:r>
              <a:rPr lang="en-CA" dirty="0" err="1"/>
              <a:t>l’équipe</a:t>
            </a:r>
            <a:r>
              <a:rPr lang="en-CA" dirty="0"/>
              <a:t> de Vox populi </a:t>
            </a:r>
            <a:r>
              <a:rPr lang="en-CA" dirty="0" err="1"/>
              <a:t>vous</a:t>
            </a:r>
            <a:r>
              <a:rPr lang="en-CA" dirty="0"/>
              <a:t> </a:t>
            </a:r>
            <a:r>
              <a:rPr lang="en-CA" dirty="0" err="1"/>
              <a:t>suggère</a:t>
            </a:r>
            <a:r>
              <a:rPr lang="en-CA" dirty="0"/>
              <a:t> </a:t>
            </a:r>
            <a:r>
              <a:rPr lang="en-CA" dirty="0" err="1"/>
              <a:t>une</a:t>
            </a:r>
            <a:r>
              <a:rPr lang="en-CA" dirty="0"/>
              <a:t> </a:t>
            </a:r>
            <a:r>
              <a:rPr lang="en-CA" dirty="0" err="1"/>
              <a:t>approche</a:t>
            </a:r>
            <a:r>
              <a:rPr lang="en-CA" dirty="0"/>
              <a:t> </a:t>
            </a:r>
            <a:r>
              <a:rPr lang="en-CA" dirty="0" err="1"/>
              <a:t>en</a:t>
            </a:r>
            <a:r>
              <a:rPr lang="en-CA" dirty="0"/>
              <a:t> trois étapes:</a:t>
            </a:r>
            <a:br>
              <a:rPr lang="en-CA" dirty="0"/>
            </a:br>
            <a:endParaRPr lang="fr-CA" dirty="0"/>
          </a:p>
        </p:txBody>
      </p:sp>
      <p:grpSp>
        <p:nvGrpSpPr>
          <p:cNvPr id="5" name="Groupe 4">
            <a:extLst>
              <a:ext uri="{FF2B5EF4-FFF2-40B4-BE49-F238E27FC236}">
                <a16:creationId xmlns:a16="http://schemas.microsoft.com/office/drawing/2014/main" id="{9D268E07-02BB-43F9-B920-13D4E5BAC767}"/>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D1422FFE-C232-4559-9F83-B524A5CAB49E}"/>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A829EB29-11B8-4D40-861F-D26A2464991B}"/>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371A62D-33F3-4DE2-B56E-377FA0CDE54A}"/>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AD352A7A-FC86-423E-B3B4-5F1C74C6BD7D}"/>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91195A"/>
                    </a:solidFill>
                    <a:latin typeface="Arial" panose="020B0604020202020204" pitchFamily="34" charset="0"/>
                    <a:cs typeface="Arial" panose="020B0604020202020204" pitchFamily="34" charset="0"/>
                  </a:rPr>
                  <a:t>2</a:t>
                </a:r>
                <a:endParaRPr lang="fr-CA" sz="1800" b="1" dirty="0">
                  <a:solidFill>
                    <a:srgbClr val="91195A"/>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994C3A09-304D-427D-A6F6-65B6A61E7B3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Vivre</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1" name="Groupe 10">
            <a:extLst>
              <a:ext uri="{FF2B5EF4-FFF2-40B4-BE49-F238E27FC236}">
                <a16:creationId xmlns:a16="http://schemas.microsoft.com/office/drawing/2014/main" id="{371A6ECF-B504-4DEA-BBC7-1395600ACF48}"/>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AE9A3F76-D37F-409B-9132-DBA4D2B9DD5D}"/>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B0809C3C-5CEB-486F-8CBB-E05EEB8F7D00}"/>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31354C54-4304-4B49-8B9C-2351A172A420}"/>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55E88AAC-1719-4DDA-B7FE-E80A294D9F7F}"/>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00B6BD"/>
                    </a:solidFill>
                    <a:latin typeface="Arial" panose="020B0604020202020204" pitchFamily="34" charset="0"/>
                    <a:cs typeface="Arial" panose="020B0604020202020204" pitchFamily="34" charset="0"/>
                  </a:rPr>
                  <a:t>1</a:t>
                </a:r>
                <a:endParaRPr lang="fr-CA" sz="1800" b="1" dirty="0">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DD401E16-EC11-4453-888D-7B13F07B4BFA}"/>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Préparer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7" name="Groupe 16">
            <a:extLst>
              <a:ext uri="{FF2B5EF4-FFF2-40B4-BE49-F238E27FC236}">
                <a16:creationId xmlns:a16="http://schemas.microsoft.com/office/drawing/2014/main" id="{2F172A23-2AF8-4654-B581-C5574E31697A}"/>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A6C9E8DB-5CB0-485E-BAC9-62B2524C73F5}"/>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5B90E0F-25D6-4C3F-9AB4-48B7048A76E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1C19015D-80C9-4C86-8DB2-16BEB6138167}"/>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B8C72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2" name="ZoneTexte 21">
                <a:extLst>
                  <a:ext uri="{FF2B5EF4-FFF2-40B4-BE49-F238E27FC236}">
                    <a16:creationId xmlns:a16="http://schemas.microsoft.com/office/drawing/2014/main" id="{F088009C-90D9-4376-BEBD-0B0B80602FA2}"/>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B8C724"/>
                    </a:solidFill>
                    <a:latin typeface="Arial" panose="020B0604020202020204" pitchFamily="34" charset="0"/>
                    <a:cs typeface="Arial" panose="020B0604020202020204" pitchFamily="34" charset="0"/>
                  </a:rPr>
                  <a:t>3</a:t>
                </a:r>
                <a:endParaRPr lang="fr-CA" sz="1800" b="1" dirty="0">
                  <a:solidFill>
                    <a:srgbClr val="B8C724"/>
                  </a:solidFill>
                  <a:latin typeface="Arial" panose="020B0604020202020204" pitchFamily="34" charset="0"/>
                  <a:cs typeface="Arial" panose="020B0604020202020204" pitchFamily="34" charset="0"/>
                </a:endParaRPr>
              </a:p>
            </p:txBody>
          </p:sp>
        </p:grpSp>
        <p:sp>
          <p:nvSpPr>
            <p:cNvPr id="20" name="Rectangle 19">
              <a:extLst>
                <a:ext uri="{FF2B5EF4-FFF2-40B4-BE49-F238E27FC236}">
                  <a16:creationId xmlns:a16="http://schemas.microsoft.com/office/drawing/2014/main" id="{FAB0C294-7A4A-4DE5-860D-11415BB4D64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Assermenter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a:solidFill>
                    <a:schemeClr val="tx1"/>
                  </a:solidFill>
                </a:rPr>
                <a:t>personnes</a:t>
              </a:r>
              <a:br>
                <a:rPr lang="en-CA" sz="1600" dirty="0">
                  <a:solidFill>
                    <a:schemeClr val="tx1"/>
                  </a:solidFill>
                </a:rPr>
              </a:br>
              <a:r>
                <a:rPr lang="en-CA" sz="1600" dirty="0" err="1">
                  <a:solidFill>
                    <a:schemeClr val="tx1"/>
                  </a:solidFill>
                </a:rPr>
                <a:t>élues</a:t>
              </a:r>
              <a:endParaRPr lang="fr-CA" sz="1600" dirty="0">
                <a:solidFill>
                  <a:schemeClr val="tx1"/>
                </a:solidFill>
              </a:endParaRPr>
            </a:p>
          </p:txBody>
        </p:sp>
      </p:grpSp>
      <p:sp>
        <p:nvSpPr>
          <p:cNvPr id="23" name="Flèche : droite 22">
            <a:extLst>
              <a:ext uri="{FF2B5EF4-FFF2-40B4-BE49-F238E27FC236}">
                <a16:creationId xmlns:a16="http://schemas.microsoft.com/office/drawing/2014/main" id="{32F30317-3DEC-4BCF-9E41-FFBAA98C1046}"/>
              </a:ext>
            </a:extLst>
          </p:cNvPr>
          <p:cNvSpPr/>
          <p:nvPr>
            <p:custDataLst>
              <p:tags r:id="rId5"/>
            </p:custDataLst>
          </p:nvPr>
        </p:nvSpPr>
        <p:spPr>
          <a:xfrm>
            <a:off x="3696496" y="3406166"/>
            <a:ext cx="483577" cy="26354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AB25AC45-58F3-453E-B6DC-5235F4DE1D36}"/>
              </a:ext>
            </a:extLst>
          </p:cNvPr>
          <p:cNvSpPr/>
          <p:nvPr>
            <p:custDataLst>
              <p:tags r:id="rId6"/>
            </p:custDataLst>
          </p:nvPr>
        </p:nvSpPr>
        <p:spPr>
          <a:xfrm>
            <a:off x="5905893" y="3450795"/>
            <a:ext cx="483577" cy="26354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5" name="Légende : encadrée 24">
            <a:extLst>
              <a:ext uri="{FF2B5EF4-FFF2-40B4-BE49-F238E27FC236}">
                <a16:creationId xmlns:a16="http://schemas.microsoft.com/office/drawing/2014/main" id="{8D6A3AB1-C121-4403-8FD2-23930A6078B9}"/>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avant de lancer la période électorale.</a:t>
            </a:r>
          </a:p>
        </p:txBody>
      </p:sp>
      <p:sp>
        <p:nvSpPr>
          <p:cNvPr id="27" name="Légende : encadrée 26">
            <a:extLst>
              <a:ext uri="{FF2B5EF4-FFF2-40B4-BE49-F238E27FC236}">
                <a16:creationId xmlns:a16="http://schemas.microsoft.com/office/drawing/2014/main" id="{4F151F79-808F-4EC7-B83C-45D935C3B721}"/>
              </a:ext>
            </a:extLst>
          </p:cNvPr>
          <p:cNvSpPr/>
          <p:nvPr>
            <p:custDataLst>
              <p:tags r:id="rId8"/>
            </p:custDataLst>
          </p:nvPr>
        </p:nvSpPr>
        <p:spPr>
          <a:xfrm>
            <a:off x="4436585"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91195A"/>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suite au déclenchement des élections.</a:t>
            </a:r>
          </a:p>
        </p:txBody>
      </p:sp>
      <p:sp>
        <p:nvSpPr>
          <p:cNvPr id="28" name="Légende : encadrée 27">
            <a:extLst>
              <a:ext uri="{FF2B5EF4-FFF2-40B4-BE49-F238E27FC236}">
                <a16:creationId xmlns:a16="http://schemas.microsoft.com/office/drawing/2014/main" id="{F7B387A0-5ABE-431D-850F-442B319F5DB9}"/>
              </a:ext>
            </a:extLst>
          </p:cNvPr>
          <p:cNvSpPr/>
          <p:nvPr>
            <p:custDataLst>
              <p:tags r:id="rId9"/>
            </p:custDataLst>
          </p:nvPr>
        </p:nvSpPr>
        <p:spPr>
          <a:xfrm>
            <a:off x="6626074"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B8C724"/>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pour assermenter les personnes élues.</a:t>
            </a:r>
          </a:p>
        </p:txBody>
      </p:sp>
    </p:spTree>
    <p:extLst>
      <p:ext uri="{BB962C8B-B14F-4D97-AF65-F5344CB8AC3E}">
        <p14:creationId xmlns:p14="http://schemas.microsoft.com/office/powerpoint/2010/main" val="40250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a:xfrm>
            <a:off x="1932525" y="1830410"/>
            <a:ext cx="6715364" cy="813037"/>
          </a:xfrm>
        </p:spPr>
        <p:txBody>
          <a:bodyPr/>
          <a:lstStyle/>
          <a:p>
            <a:r>
              <a:rPr lang="en-CA" dirty="0"/>
              <a:t>Dans </a:t>
            </a:r>
            <a:r>
              <a:rPr lang="en-CA" dirty="0" err="1"/>
              <a:t>cette</a:t>
            </a:r>
            <a:r>
              <a:rPr lang="en-CA" dirty="0"/>
              <a:t> </a:t>
            </a:r>
            <a:r>
              <a:rPr lang="en-CA" dirty="0" err="1"/>
              <a:t>leçon</a:t>
            </a:r>
            <a:r>
              <a:rPr lang="en-CA" dirty="0"/>
              <a:t>, nous </a:t>
            </a:r>
            <a:r>
              <a:rPr lang="en-CA" dirty="0" err="1"/>
              <a:t>traiterons</a:t>
            </a:r>
            <a:r>
              <a:rPr lang="en-CA" dirty="0"/>
              <a:t> plus </a:t>
            </a:r>
            <a:r>
              <a:rPr lang="en-CA" dirty="0" err="1"/>
              <a:t>en</a:t>
            </a:r>
            <a:r>
              <a:rPr lang="en-CA" dirty="0"/>
              <a:t> </a:t>
            </a:r>
            <a:r>
              <a:rPr lang="en-CA" dirty="0" err="1"/>
              <a:t>détail</a:t>
            </a:r>
            <a:r>
              <a:rPr lang="en-CA" dirty="0"/>
              <a:t> de </a:t>
            </a:r>
            <a:r>
              <a:rPr lang="en-CA" dirty="0" err="1"/>
              <a:t>l’étape</a:t>
            </a:r>
            <a:r>
              <a:rPr lang="en-CA" dirty="0"/>
              <a:t> 1 – </a:t>
            </a:r>
            <a:r>
              <a:rPr lang="en-CA" b="1" dirty="0" err="1"/>
              <a:t>Préparer</a:t>
            </a:r>
            <a:r>
              <a:rPr lang="en-CA" b="1" dirty="0"/>
              <a:t> les </a:t>
            </a:r>
            <a:r>
              <a:rPr lang="en-CA" b="1" dirty="0" err="1"/>
              <a:t>élections</a:t>
            </a:r>
            <a:r>
              <a:rPr lang="en-CA" b="1" dirty="0"/>
              <a:t>.</a:t>
            </a:r>
            <a:endParaRPr lang="fr-CA" dirty="0"/>
          </a:p>
        </p:txBody>
      </p:sp>
      <p:grpSp>
        <p:nvGrpSpPr>
          <p:cNvPr id="5" name="Groupe 4">
            <a:extLst>
              <a:ext uri="{FF2B5EF4-FFF2-40B4-BE49-F238E27FC236}">
                <a16:creationId xmlns:a16="http://schemas.microsoft.com/office/drawing/2014/main" id="{FAA5C544-ABAD-48A6-B68C-0CEB35BB6C5E}"/>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C0D0E59D-36CD-4A6F-A693-AC25909233A5}"/>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2</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lumMod val="50000"/>
                    </a:schemeClr>
                  </a:solidFill>
                </a:rPr>
                <a:t>Vivre</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grpSp>
        <p:nvGrpSpPr>
          <p:cNvPr id="11" name="Groupe 10">
            <a:extLst>
              <a:ext uri="{FF2B5EF4-FFF2-40B4-BE49-F238E27FC236}">
                <a16:creationId xmlns:a16="http://schemas.microsoft.com/office/drawing/2014/main" id="{BF961428-C197-4822-A713-443AC02A463E}"/>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0433D5E9-DDBF-4563-8324-79F8F4A435FF}"/>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00B6BD"/>
                    </a:solidFill>
                    <a:latin typeface="Arial" panose="020B0604020202020204" pitchFamily="34" charset="0"/>
                    <a:cs typeface="Arial" panose="020B0604020202020204" pitchFamily="34" charset="0"/>
                  </a:rPr>
                  <a:t>1</a:t>
                </a:r>
                <a:endParaRPr lang="fr-CA" sz="1800" b="1" dirty="0">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Préparer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7" name="Groupe 16">
            <a:extLst>
              <a:ext uri="{FF2B5EF4-FFF2-40B4-BE49-F238E27FC236}">
                <a16:creationId xmlns:a16="http://schemas.microsoft.com/office/drawing/2014/main" id="{BEB962F0-CD3C-4E58-92AA-79737C84B4CC}"/>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5"/>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6"/>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avant de lancer les élections.</a:t>
            </a:r>
          </a:p>
        </p:txBody>
      </p:sp>
    </p:spTree>
    <p:extLst>
      <p:ext uri="{BB962C8B-B14F-4D97-AF65-F5344CB8AC3E}">
        <p14:creationId xmlns:p14="http://schemas.microsoft.com/office/powerpoint/2010/main" val="21312260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7"/>
</p:tagLst>
</file>

<file path=ppt/tags/tag33.xml><?xml version="1.0" encoding="utf-8"?>
<p:tagLst xmlns:a="http://schemas.openxmlformats.org/drawingml/2006/main" xmlns:r="http://schemas.openxmlformats.org/officeDocument/2006/relationships" xmlns:p="http://schemas.openxmlformats.org/presentationml/2006/main">
  <p:tag name="NUM" val="8"/>
</p:tagLst>
</file>

<file path=ppt/tags/tag34.xml><?xml version="1.0" encoding="utf-8"?>
<p:tagLst xmlns:a="http://schemas.openxmlformats.org/drawingml/2006/main" xmlns:r="http://schemas.openxmlformats.org/officeDocument/2006/relationships" xmlns:p="http://schemas.openxmlformats.org/presentationml/2006/main">
  <p:tag name="NUM" val="9"/>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6"/>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089a433-1ed9-4eb1-90a2-2157aecae93d">
      <UserInfo>
        <DisplayName/>
        <AccountId xsi:nil="true"/>
        <AccountType/>
      </UserInfo>
    </SharedWithUsers>
    <MediaLengthInSeconds xmlns="5f23f9c8-bac7-42ba-8538-2846167e7cde" xsi:nil="true"/>
    <lcf76f155ced4ddcb4097134ff3c332f xmlns="5f23f9c8-bac7-42ba-8538-2846167e7cde">
      <Terms xmlns="http://schemas.microsoft.com/office/infopath/2007/PartnerControls"/>
    </lcf76f155ced4ddcb4097134ff3c332f>
    <TaxCatchAll xmlns="4089a433-1ed9-4eb1-90a2-2157aecae93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512C23-ADBB-4F52-A9B2-E7304D7CA5CB}"/>
</file>

<file path=customXml/itemProps2.xml><?xml version="1.0" encoding="utf-8"?>
<ds:datastoreItem xmlns:ds="http://schemas.openxmlformats.org/officeDocument/2006/customXml" ds:itemID="{6A27DC0D-7754-4C27-8521-5E7A051B644B}">
  <ds:schemaRefs>
    <ds:schemaRef ds:uri="http://schemas.microsoft.com/office/2006/metadata/properties"/>
    <ds:schemaRef ds:uri="http://schemas.microsoft.com/office/infopath/2007/PartnerControls"/>
    <ds:schemaRef ds:uri="18125639-ec9c-4d4f-9296-77d56083990c"/>
    <ds:schemaRef ds:uri="cb42c1a8-2351-4f93-ab52-dbe9a46ce7a7"/>
  </ds:schemaRefs>
</ds:datastoreItem>
</file>

<file path=customXml/itemProps3.xml><?xml version="1.0" encoding="utf-8"?>
<ds:datastoreItem xmlns:ds="http://schemas.openxmlformats.org/officeDocument/2006/customXml" ds:itemID="{7E4E6CC4-6C99-4137-AC5E-FD0266592B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9058</TotalTime>
  <Words>828</Words>
  <Application>Microsoft Office PowerPoint</Application>
  <PresentationFormat>Affichage à l'écran (4:3)</PresentationFormat>
  <Paragraphs>53</Paragraphs>
  <Slides>13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Arial Unicode MS</vt:lpstr>
      <vt:lpstr>Calibri</vt:lpstr>
      <vt:lpstr>Times</vt:lpstr>
      <vt:lpstr>Thème Office</vt:lpstr>
      <vt:lpstr>Module 4 Organiser les élections dans l’école</vt:lpstr>
      <vt:lpstr>Pour coordonner un conseil d’élèves, vous devez effectuer certaines activités:</vt:lpstr>
      <vt:lpstr>Les élections font partie intégrante d’une société démocratique. Ainsi, tenir des élections pour former un conseil d’élèves est une excellente façon d’initier les jeunes au processus électoral et de les sensibiliser à l’importance de la participation citoyenne.  C’est toute l’école qui en bénéficie et non pas uniquement les personnes élues au conseil.</vt:lpstr>
      <vt:lpstr>L’équipe de Vox populi visite de nombreuses écoles chaque année. Dans ce module, elle a rassemblé pour vous les pratiques gagnantes en lien avec l’organisation des élections partagées par les responsables des écoles membres. </vt:lpstr>
      <vt:lpstr>À cet instant, vous êtes sans doute en train de vous dire que tout va trop vite dans votre école et que vous manquerez de temps.  </vt:lpstr>
      <vt:lpstr>Résistez à la tentation de tout intégrer d’un coup, cela pourrait devenir très exigeant. Faites évoluer vos pratiques d’une année à l’autre. Souvenez-vous que l’école doit pouvoir suivre votre rythme sinon, tout risque de reposer sur vos épaules .  Le conseil d’élèves c’est l’affaire toutes et tous. Vous êtes responsable de sa coordination, mais sa réussite repose sur les efforts consentis par tous les membres de votre école, les parents et la communauté.</vt:lpstr>
      <vt:lpstr>Alors, comment organiser les élections dans votre école?  Que vous ayez ou non de l’expérience dans la coordination du conseil d’élèves, cette question revient chaque année.     </vt:lpstr>
      <vt:lpstr>Afin de faciliter l’organisation des élections dans l’école, l’équipe de Vox populi vous suggère une approche en trois étapes: </vt:lpstr>
      <vt:lpstr>Dans cette leçon, nous traiterons plus en détail de l’étape 1 – Préparer les élections.</vt:lpstr>
      <vt:lpstr>Bien préparer les élections vous permettra :   </vt:lpstr>
      <vt:lpstr>Vous considérez que lors de la rentrée le temps file à toute allure et vous craignez manquer de temps pour préparer vos élections…  Serait-il possible de commencer votre préparation à la fin de l’année scolaire en prévision de l’année à venir?  Des écoles commencent l’année avec un conseil transitoire composé des élèves du conseil de l’année précédente qui sont encore à l’école. C’est avec ce conseil transitoire que la personne responsable prépare la campagne électorale à la rentrée.  L’équipe de Vox populi a constaté que dans certaines écoles, les élections ont lieu à la fin de l’année scolaire en prévision de l’année suivante.   </vt:lpstr>
      <vt:lpstr>Vous avez terminé l’introduction de la leçon 4.1 – Préparer les élections. Consultez les autres leçons du Module 4 – Organiser les élections dans l’école du site Web de Vox populi pour en apprendre davantage à ce sujet: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235</cp:revision>
  <dcterms:modified xsi:type="dcterms:W3CDTF">2022-07-28T12:36:59Z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222200</vt:r8>
  </property>
  <property fmtid="{D5CDD505-2E9C-101B-9397-08002B2CF9AE}" pid="11" name="_SourceUrl">
    <vt:lpwstr/>
  </property>
  <property fmtid="{D5CDD505-2E9C-101B-9397-08002B2CF9AE}" pid="12" name="_SharedFileIndex">
    <vt:lpwstr/>
  </property>
</Properties>
</file>