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28"/>
  </p:notesMasterIdLst>
  <p:sldIdLst>
    <p:sldId id="274" r:id="rId5"/>
    <p:sldId id="285" r:id="rId6"/>
    <p:sldId id="371" r:id="rId7"/>
    <p:sldId id="278" r:id="rId8"/>
    <p:sldId id="377" r:id="rId9"/>
    <p:sldId id="337" r:id="rId10"/>
    <p:sldId id="376" r:id="rId11"/>
    <p:sldId id="373" r:id="rId12"/>
    <p:sldId id="372" r:id="rId13"/>
    <p:sldId id="380" r:id="rId14"/>
    <p:sldId id="381" r:id="rId15"/>
    <p:sldId id="378" r:id="rId16"/>
    <p:sldId id="382" r:id="rId17"/>
    <p:sldId id="383" r:id="rId18"/>
    <p:sldId id="384" r:id="rId19"/>
    <p:sldId id="385" r:id="rId20"/>
    <p:sldId id="386" r:id="rId21"/>
    <p:sldId id="387" r:id="rId22"/>
    <p:sldId id="388" r:id="rId23"/>
    <p:sldId id="389" r:id="rId24"/>
    <p:sldId id="375" r:id="rId25"/>
    <p:sldId id="271" r:id="rId26"/>
    <p:sldId id="335" r:id="rId2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on, Joséane" initials="CJ"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C724"/>
    <a:srgbClr val="91195A"/>
    <a:srgbClr val="FFFFFF"/>
    <a:srgbClr val="00A8B0"/>
    <a:srgbClr val="CFE1F2"/>
    <a:srgbClr val="D1E3F3"/>
    <a:srgbClr val="00AAB9"/>
    <a:srgbClr val="E1EDF7"/>
    <a:srgbClr val="5B9BD5"/>
    <a:srgbClr val="76D0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B833B0-0A3B-4394-BDD2-C82D7D46B671}" v="65" dt="2022-07-27T19:57:05.994"/>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66" autoAdjust="0"/>
    <p:restoredTop sz="95352" autoAdjust="0"/>
  </p:normalViewPr>
  <p:slideViewPr>
    <p:cSldViewPr snapToGrid="0">
      <p:cViewPr varScale="1">
        <p:scale>
          <a:sx n="79" d="100"/>
          <a:sy n="79" d="100"/>
        </p:scale>
        <p:origin x="114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erine Lebossé" userId="ed73c8c4-4b80-4d34-8775-49acab88a2c9" providerId="ADAL" clId="{04B833B0-0A3B-4394-BDD2-C82D7D46B671}"/>
    <pc:docChg chg="custSel modSld modMainMaster">
      <pc:chgData name="Catherine Lebossé" userId="ed73c8c4-4b80-4d34-8775-49acab88a2c9" providerId="ADAL" clId="{04B833B0-0A3B-4394-BDD2-C82D7D46B671}" dt="2022-07-28T12:38:21.074" v="30" actId="313"/>
      <pc:docMkLst>
        <pc:docMk/>
      </pc:docMkLst>
      <pc:sldChg chg="modSp mod">
        <pc:chgData name="Catherine Lebossé" userId="ed73c8c4-4b80-4d34-8775-49acab88a2c9" providerId="ADAL" clId="{04B833B0-0A3B-4394-BDD2-C82D7D46B671}" dt="2022-07-28T12:38:21.074" v="30" actId="313"/>
        <pc:sldMkLst>
          <pc:docMk/>
          <pc:sldMk cId="4063182989" sldId="271"/>
        </pc:sldMkLst>
        <pc:spChg chg="mod">
          <ac:chgData name="Catherine Lebossé" userId="ed73c8c4-4b80-4d34-8775-49acab88a2c9" providerId="ADAL" clId="{04B833B0-0A3B-4394-BDD2-C82D7D46B671}" dt="2022-07-27T19:57:42.160" v="21" actId="20577"/>
          <ac:spMkLst>
            <pc:docMk/>
            <pc:sldMk cId="4063182989" sldId="271"/>
            <ac:spMk id="13" creationId="{00000000-0000-0000-0000-000000000000}"/>
          </ac:spMkLst>
        </pc:spChg>
        <pc:spChg chg="mod">
          <ac:chgData name="Catherine Lebossé" userId="ed73c8c4-4b80-4d34-8775-49acab88a2c9" providerId="ADAL" clId="{04B833B0-0A3B-4394-BDD2-C82D7D46B671}" dt="2022-07-28T12:38:21.074" v="30" actId="313"/>
          <ac:spMkLst>
            <pc:docMk/>
            <pc:sldMk cId="4063182989" sldId="271"/>
            <ac:spMk id="208" creationId="{00000000-0000-0000-0000-000000000000}"/>
          </ac:spMkLst>
        </pc:spChg>
      </pc:sldChg>
      <pc:sldChg chg="modSp mod">
        <pc:chgData name="Catherine Lebossé" userId="ed73c8c4-4b80-4d34-8775-49acab88a2c9" providerId="ADAL" clId="{04B833B0-0A3B-4394-BDD2-C82D7D46B671}" dt="2022-07-27T19:57:43.350" v="26" actId="20577"/>
        <pc:sldMkLst>
          <pc:docMk/>
          <pc:sldMk cId="1053781828" sldId="274"/>
        </pc:sldMkLst>
        <pc:spChg chg="mod">
          <ac:chgData name="Catherine Lebossé" userId="ed73c8c4-4b80-4d34-8775-49acab88a2c9" providerId="ADAL" clId="{04B833B0-0A3B-4394-BDD2-C82D7D46B671}" dt="2022-07-27T19:57:43.291" v="24" actId="20577"/>
          <ac:spMkLst>
            <pc:docMk/>
            <pc:sldMk cId="1053781828" sldId="274"/>
            <ac:spMk id="2" creationId="{C59EF7A3-72F9-4AE7-ACAF-7FBBC4762389}"/>
          </ac:spMkLst>
        </pc:spChg>
        <pc:spChg chg="mod">
          <ac:chgData name="Catherine Lebossé" userId="ed73c8c4-4b80-4d34-8775-49acab88a2c9" providerId="ADAL" clId="{04B833B0-0A3B-4394-BDD2-C82D7D46B671}" dt="2022-07-27T19:57:43.322" v="25" actId="20577"/>
          <ac:spMkLst>
            <pc:docMk/>
            <pc:sldMk cId="1053781828" sldId="274"/>
            <ac:spMk id="3" creationId="{9E33D533-1801-4DA7-96EA-0FEF8643B23D}"/>
          </ac:spMkLst>
        </pc:spChg>
        <pc:spChg chg="mod">
          <ac:chgData name="Catherine Lebossé" userId="ed73c8c4-4b80-4d34-8775-49acab88a2c9" providerId="ADAL" clId="{04B833B0-0A3B-4394-BDD2-C82D7D46B671}" dt="2022-07-27T19:57:43.350" v="26" actId="20577"/>
          <ac:spMkLst>
            <pc:docMk/>
            <pc:sldMk cId="1053781828" sldId="274"/>
            <ac:spMk id="4" creationId="{7A6B5E15-7052-4839-8A44-E885F803B11E}"/>
          </ac:spMkLst>
        </pc:spChg>
      </pc:sldChg>
      <pc:sldChg chg="modSp mod">
        <pc:chgData name="Catherine Lebossé" userId="ed73c8c4-4b80-4d34-8775-49acab88a2c9" providerId="ADAL" clId="{04B833B0-0A3B-4394-BDD2-C82D7D46B671}" dt="2022-07-28T12:38:19.170" v="29" actId="313"/>
        <pc:sldMkLst>
          <pc:docMk/>
          <pc:sldMk cId="2131226024" sldId="278"/>
        </pc:sldMkLst>
        <pc:spChg chg="mod">
          <ac:chgData name="Catherine Lebossé" userId="ed73c8c4-4b80-4d34-8775-49acab88a2c9" providerId="ADAL" clId="{04B833B0-0A3B-4394-BDD2-C82D7D46B671}" dt="2022-07-28T12:38:19.170" v="29" actId="313"/>
          <ac:spMkLst>
            <pc:docMk/>
            <pc:sldMk cId="2131226024" sldId="278"/>
            <ac:spMk id="2" creationId="{DB3AE953-61D5-447C-8C71-B2C607AD6191}"/>
          </ac:spMkLst>
        </pc:spChg>
      </pc:sldChg>
      <pc:sldChg chg="modSp mod">
        <pc:chgData name="Catherine Lebossé" userId="ed73c8c4-4b80-4d34-8775-49acab88a2c9" providerId="ADAL" clId="{04B833B0-0A3B-4394-BDD2-C82D7D46B671}" dt="2022-07-27T19:57:42.574" v="23" actId="20577"/>
        <pc:sldMkLst>
          <pc:docMk/>
          <pc:sldMk cId="408425692" sldId="375"/>
        </pc:sldMkLst>
        <pc:spChg chg="mod">
          <ac:chgData name="Catherine Lebossé" userId="ed73c8c4-4b80-4d34-8775-49acab88a2c9" providerId="ADAL" clId="{04B833B0-0A3B-4394-BDD2-C82D7D46B671}" dt="2022-07-27T19:57:42.041" v="19" actId="20577"/>
          <ac:spMkLst>
            <pc:docMk/>
            <pc:sldMk cId="408425692" sldId="375"/>
            <ac:spMk id="2" creationId="{3667BB07-606D-48A7-A379-531EC532BD08}"/>
          </ac:spMkLst>
        </pc:spChg>
        <pc:spChg chg="mod">
          <ac:chgData name="Catherine Lebossé" userId="ed73c8c4-4b80-4d34-8775-49acab88a2c9" providerId="ADAL" clId="{04B833B0-0A3B-4394-BDD2-C82D7D46B671}" dt="2022-07-27T19:57:42.574" v="23" actId="20577"/>
          <ac:spMkLst>
            <pc:docMk/>
            <pc:sldMk cId="408425692" sldId="375"/>
            <ac:spMk id="5" creationId="{DD47F0DF-EBBD-44D6-908E-A9FB1BA31A5C}"/>
          </ac:spMkLst>
        </pc:spChg>
      </pc:sldChg>
      <pc:sldChg chg="modSp mod">
        <pc:chgData name="Catherine Lebossé" userId="ed73c8c4-4b80-4d34-8775-49acab88a2c9" providerId="ADAL" clId="{04B833B0-0A3B-4394-BDD2-C82D7D46B671}" dt="2022-07-27T19:57:41.697" v="14" actId="20577"/>
        <pc:sldMkLst>
          <pc:docMk/>
          <pc:sldMk cId="3100892057" sldId="376"/>
        </pc:sldMkLst>
        <pc:spChg chg="mod">
          <ac:chgData name="Catherine Lebossé" userId="ed73c8c4-4b80-4d34-8775-49acab88a2c9" providerId="ADAL" clId="{04B833B0-0A3B-4394-BDD2-C82D7D46B671}" dt="2022-07-27T19:57:41.697" v="14" actId="20577"/>
          <ac:spMkLst>
            <pc:docMk/>
            <pc:sldMk cId="3100892057" sldId="376"/>
            <ac:spMk id="2" creationId="{3667BB07-606D-48A7-A379-531EC532BD08}"/>
          </ac:spMkLst>
        </pc:spChg>
      </pc:sldChg>
      <pc:sldChg chg="modSp mod">
        <pc:chgData name="Catherine Lebossé" userId="ed73c8c4-4b80-4d34-8775-49acab88a2c9" providerId="ADAL" clId="{04B833B0-0A3B-4394-BDD2-C82D7D46B671}" dt="2022-07-27T19:57:41.853" v="17" actId="20577"/>
        <pc:sldMkLst>
          <pc:docMk/>
          <pc:sldMk cId="2687274529" sldId="378"/>
        </pc:sldMkLst>
        <pc:spChg chg="mod">
          <ac:chgData name="Catherine Lebossé" userId="ed73c8c4-4b80-4d34-8775-49acab88a2c9" providerId="ADAL" clId="{04B833B0-0A3B-4394-BDD2-C82D7D46B671}" dt="2022-07-27T19:57:41.762" v="15" actId="20577"/>
          <ac:spMkLst>
            <pc:docMk/>
            <pc:sldMk cId="2687274529" sldId="378"/>
            <ac:spMk id="2" creationId="{3667BB07-606D-48A7-A379-531EC532BD08}"/>
          </ac:spMkLst>
        </pc:spChg>
        <pc:spChg chg="mod">
          <ac:chgData name="Catherine Lebossé" userId="ed73c8c4-4b80-4d34-8775-49acab88a2c9" providerId="ADAL" clId="{04B833B0-0A3B-4394-BDD2-C82D7D46B671}" dt="2022-07-27T19:57:41.853" v="17" actId="20577"/>
          <ac:spMkLst>
            <pc:docMk/>
            <pc:sldMk cId="2687274529" sldId="378"/>
            <ac:spMk id="4" creationId="{6B81FEC7-D80A-48BD-BCF8-D1293CD78040}"/>
          </ac:spMkLst>
        </pc:spChg>
      </pc:sldChg>
      <pc:sldChg chg="modSp mod">
        <pc:chgData name="Catherine Lebossé" userId="ed73c8c4-4b80-4d34-8775-49acab88a2c9" providerId="ADAL" clId="{04B833B0-0A3B-4394-BDD2-C82D7D46B671}" dt="2022-07-27T19:57:41.956" v="18" actId="20577"/>
        <pc:sldMkLst>
          <pc:docMk/>
          <pc:sldMk cId="637260643" sldId="385"/>
        </pc:sldMkLst>
        <pc:spChg chg="mod">
          <ac:chgData name="Catherine Lebossé" userId="ed73c8c4-4b80-4d34-8775-49acab88a2c9" providerId="ADAL" clId="{04B833B0-0A3B-4394-BDD2-C82D7D46B671}" dt="2022-07-27T19:57:41.956" v="18" actId="20577"/>
          <ac:spMkLst>
            <pc:docMk/>
            <pc:sldMk cId="637260643" sldId="385"/>
            <ac:spMk id="2" creationId="{3667BB07-606D-48A7-A379-531EC532BD08}"/>
          </ac:spMkLst>
        </pc:spChg>
      </pc:sldChg>
      <pc:sldMasterChg chg="modSldLayout">
        <pc:chgData name="Catherine Lebossé" userId="ed73c8c4-4b80-4d34-8775-49acab88a2c9" providerId="ADAL" clId="{04B833B0-0A3B-4394-BDD2-C82D7D46B671}" dt="2022-07-18T18:40:50.939" v="10" actId="14826"/>
        <pc:sldMasterMkLst>
          <pc:docMk/>
          <pc:sldMasterMk cId="0" sldId="2147483659"/>
        </pc:sldMasterMkLst>
        <pc:sldLayoutChg chg="modSp">
          <pc:chgData name="Catherine Lebossé" userId="ed73c8c4-4b80-4d34-8775-49acab88a2c9" providerId="ADAL" clId="{04B833B0-0A3B-4394-BDD2-C82D7D46B671}" dt="2022-07-18T18:40:50.939" v="10" actId="14826"/>
          <pc:sldLayoutMkLst>
            <pc:docMk/>
            <pc:sldMasterMk cId="0" sldId="2147483659"/>
            <pc:sldLayoutMk cId="3155389374" sldId="2147483664"/>
          </pc:sldLayoutMkLst>
          <pc:picChg chg="mod">
            <ac:chgData name="Catherine Lebossé" userId="ed73c8c4-4b80-4d34-8775-49acab88a2c9" providerId="ADAL" clId="{04B833B0-0A3B-4394-BDD2-C82D7D46B671}" dt="2022-07-18T18:40:50.939" v="10" actId="14826"/>
            <ac:picMkLst>
              <pc:docMk/>
              <pc:sldMasterMk cId="0" sldId="2147483659"/>
              <pc:sldLayoutMk cId="3155389374" sldId="2147483664"/>
              <ac:picMk id="21" creationId="{4BEA2A7E-FD4B-4469-89E5-A13F77D3C870}"/>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32217821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04609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mailto:voxpopuli@electionsquebec.qc.ca?subject=Module%204%20-%20Le&#231;on%204.3%20Assermenter%20les%20personnes%20&#233;lues"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mailto:voxpopuli@electionsquebec.qc.ca?subject=Module%204%20-%20Le&#231;on%204.3%20Assermenter%20les%20personnes%20&#233;lues"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slide" Target="../slides/slide4.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3.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userDrawn="1">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2254306" y="2259660"/>
            <a:ext cx="6439276" cy="1550716"/>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6000"/>
              <a:buFont typeface="Arial"/>
              <a:buNone/>
              <a:defRPr sz="32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13" name="Google Shape;13;p2"/>
          <p:cNvSpPr txBox="1">
            <a:spLocks noGrp="1"/>
          </p:cNvSpPr>
          <p:nvPr>
            <p:ph type="subTitle" idx="1"/>
          </p:nvPr>
        </p:nvSpPr>
        <p:spPr>
          <a:xfrm>
            <a:off x="2903891" y="4205486"/>
            <a:ext cx="5160017" cy="880763"/>
          </a:xfrm>
          <a:prstGeom prst="rect">
            <a:avLst/>
          </a:prstGeom>
          <a:noFill/>
          <a:ln>
            <a:noFill/>
          </a:ln>
        </p:spPr>
        <p:txBody>
          <a:bodyPr spcFirstLastPara="1" wrap="square" lIns="91425" tIns="45700" rIns="91425" bIns="45700" anchor="ctr" anchorCtr="0">
            <a:noAutofit/>
          </a:bodyPr>
          <a:lstStyle>
            <a:lvl1pPr marL="0" lvl="0" indent="0" algn="ctr">
              <a:lnSpc>
                <a:spcPct val="90000"/>
              </a:lnSpc>
              <a:spcBef>
                <a:spcPts val="1000"/>
              </a:spcBef>
              <a:spcAft>
                <a:spcPts val="0"/>
              </a:spcAft>
              <a:buClr>
                <a:schemeClr val="dk1"/>
              </a:buClr>
              <a:buSzPts val="2400"/>
              <a:buNone/>
              <a:defRPr sz="28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dirty="0"/>
          </a:p>
        </p:txBody>
      </p:sp>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grpSp>
        <p:nvGrpSpPr>
          <p:cNvPr id="9" name="Groupe 8">
            <a:extLst>
              <a:ext uri="{FF2B5EF4-FFF2-40B4-BE49-F238E27FC236}">
                <a16:creationId xmlns:a16="http://schemas.microsoft.com/office/drawing/2014/main" id="{B5CF49C0-A85F-4C42-9A9A-8D093E74FA33}"/>
              </a:ext>
            </a:extLst>
          </p:cNvPr>
          <p:cNvGrpSpPr/>
          <p:nvPr userDrawn="1"/>
        </p:nvGrpSpPr>
        <p:grpSpPr>
          <a:xfrm>
            <a:off x="4645269" y="3946758"/>
            <a:ext cx="1657350" cy="82317"/>
            <a:chOff x="4505325" y="3946758"/>
            <a:chExt cx="1657350" cy="82317"/>
          </a:xfrm>
        </p:grpSpPr>
        <p:sp>
          <p:nvSpPr>
            <p:cNvPr id="10" name="Rectangle 9">
              <a:extLst>
                <a:ext uri="{FF2B5EF4-FFF2-40B4-BE49-F238E27FC236}">
                  <a16:creationId xmlns:a16="http://schemas.microsoft.com/office/drawing/2014/main" id="{949EC256-4649-45E6-9679-6FE6D0F60607}"/>
                </a:ext>
              </a:extLst>
            </p:cNvPr>
            <p:cNvSpPr/>
            <p:nvPr/>
          </p:nvSpPr>
          <p:spPr>
            <a:xfrm>
              <a:off x="4505325" y="3946758"/>
              <a:ext cx="552450" cy="82317"/>
            </a:xfrm>
            <a:prstGeom prst="rect">
              <a:avLst/>
            </a:prstGeom>
            <a:solidFill>
              <a:srgbClr val="B91A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1" name="Rectangle 10">
              <a:extLst>
                <a:ext uri="{FF2B5EF4-FFF2-40B4-BE49-F238E27FC236}">
                  <a16:creationId xmlns:a16="http://schemas.microsoft.com/office/drawing/2014/main" id="{9B3CC5A4-0971-4FBB-BCCE-CDD48AC6D7AC}"/>
                </a:ext>
              </a:extLst>
            </p:cNvPr>
            <p:cNvSpPr/>
            <p:nvPr/>
          </p:nvSpPr>
          <p:spPr>
            <a:xfrm>
              <a:off x="5057775" y="3946758"/>
              <a:ext cx="552450" cy="82317"/>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7" name="Rectangle 16">
              <a:extLst>
                <a:ext uri="{FF2B5EF4-FFF2-40B4-BE49-F238E27FC236}">
                  <a16:creationId xmlns:a16="http://schemas.microsoft.com/office/drawing/2014/main" id="{4D099A5B-7B17-4B4B-96E4-1ADA08EF4E3A}"/>
                </a:ext>
              </a:extLst>
            </p:cNvPr>
            <p:cNvSpPr/>
            <p:nvPr/>
          </p:nvSpPr>
          <p:spPr>
            <a:xfrm>
              <a:off x="5610225" y="3946759"/>
              <a:ext cx="552450" cy="76602"/>
            </a:xfrm>
            <a:prstGeom prst="rect">
              <a:avLst/>
            </a:prstGeom>
            <a:solidFill>
              <a:srgbClr val="8CC6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texte 5">
            <a:extLst>
              <a:ext uri="{FF2B5EF4-FFF2-40B4-BE49-F238E27FC236}">
                <a16:creationId xmlns:a16="http://schemas.microsoft.com/office/drawing/2014/main" id="{AAEF5679-CA03-439C-8170-EC0C0F44F816}"/>
              </a:ext>
            </a:extLst>
          </p:cNvPr>
          <p:cNvSpPr>
            <a:spLocks noGrp="1"/>
          </p:cNvSpPr>
          <p:nvPr>
            <p:ph type="body" sz="quarter" idx="10" hasCustomPrompt="1"/>
          </p:nvPr>
        </p:nvSpPr>
        <p:spPr>
          <a:xfrm>
            <a:off x="1819005" y="6549043"/>
            <a:ext cx="1122015" cy="221582"/>
          </a:xfrm>
        </p:spPr>
        <p:txBody>
          <a:bodyPr anchor="ctr"/>
          <a:lstStyle>
            <a:lvl1pPr marL="0" indent="0">
              <a:spcBef>
                <a:spcPts val="0"/>
              </a:spcBef>
              <a:buNone/>
              <a:defRPr sz="800">
                <a:solidFill>
                  <a:schemeClr val="bg1">
                    <a:lumMod val="65000"/>
                  </a:schemeClr>
                </a:solidFill>
              </a:defRPr>
            </a:lvl1pPr>
            <a:lvl2pPr marL="533400" indent="0">
              <a:buNone/>
              <a:defRPr sz="800">
                <a:solidFill>
                  <a:schemeClr val="bg1">
                    <a:lumMod val="75000"/>
                  </a:schemeClr>
                </a:solidFill>
              </a:defRPr>
            </a:lvl2pPr>
            <a:lvl3pPr marL="1016000" indent="0">
              <a:buNone/>
              <a:defRPr sz="800">
                <a:solidFill>
                  <a:schemeClr val="bg1">
                    <a:lumMod val="75000"/>
                  </a:schemeClr>
                </a:solidFill>
              </a:defRPr>
            </a:lvl3pPr>
            <a:lvl4pPr marL="1485900" indent="0">
              <a:buNone/>
              <a:defRPr sz="800">
                <a:solidFill>
                  <a:schemeClr val="bg1">
                    <a:lumMod val="75000"/>
                  </a:schemeClr>
                </a:solidFill>
              </a:defRPr>
            </a:lvl4pPr>
            <a:lvl5pPr marL="1943100" indent="0">
              <a:buNone/>
              <a:defRPr sz="800">
                <a:solidFill>
                  <a:schemeClr val="bg1">
                    <a:lumMod val="75000"/>
                  </a:schemeClr>
                </a:solidFill>
              </a:defRPr>
            </a:lvl5pPr>
          </a:lstStyle>
          <a:p>
            <a:pPr lvl="0"/>
            <a:r>
              <a:rPr lang="fr-FR" dirty="0"/>
              <a:t>MAJ EB 14-07-2020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3887391" y="987426"/>
            <a:ext cx="462915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seul" userDrawn="1">
  <p:cSld name="TITLE_ONLY">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ZoneTexte 1">
            <a:extLst>
              <a:ext uri="{FF2B5EF4-FFF2-40B4-BE49-F238E27FC236}">
                <a16:creationId xmlns:a16="http://schemas.microsoft.com/office/drawing/2014/main" id="{631C85B2-C183-4D3E-BE2A-212260BC3164}"/>
              </a:ext>
            </a:extLst>
          </p:cNvPr>
          <p:cNvSpPr txBox="1"/>
          <p:nvPr userDrawn="1"/>
        </p:nvSpPr>
        <p:spPr>
          <a:xfrm>
            <a:off x="6341758" y="295973"/>
            <a:ext cx="2162755" cy="338554"/>
          </a:xfrm>
          <a:prstGeom prst="rect">
            <a:avLst/>
          </a:prstGeom>
          <a:noFill/>
        </p:spPr>
        <p:txBody>
          <a:bodyPr wrap="square" rtlCol="0">
            <a:spAutoFit/>
          </a:bodyPr>
          <a:lstStyle/>
          <a:p>
            <a:r>
              <a:rPr lang="fr-CA" sz="1600" dirty="0">
                <a:solidFill>
                  <a:schemeClr val="bg1"/>
                </a:solidFill>
              </a:rPr>
              <a:t>Module 4 – Leçon 4.3</a:t>
            </a:r>
          </a:p>
        </p:txBody>
      </p:sp>
      <p:sp>
        <p:nvSpPr>
          <p:cNvPr id="3" name="ZoneTexte 2">
            <a:extLst>
              <a:ext uri="{FF2B5EF4-FFF2-40B4-BE49-F238E27FC236}">
                <a16:creationId xmlns:a16="http://schemas.microsoft.com/office/drawing/2014/main" id="{CF9A2733-0383-494B-A85D-7EE3597A53CE}"/>
              </a:ext>
            </a:extLst>
          </p:cNvPr>
          <p:cNvSpPr txBox="1"/>
          <p:nvPr userDrawn="1"/>
        </p:nvSpPr>
        <p:spPr>
          <a:xfrm>
            <a:off x="317394" y="5569635"/>
            <a:ext cx="825867" cy="230832"/>
          </a:xfrm>
          <a:prstGeom prst="rect">
            <a:avLst/>
          </a:prstGeom>
          <a:noFill/>
        </p:spPr>
        <p:txBody>
          <a:bodyPr wrap="none" rtlCol="0">
            <a:spAutoFit/>
          </a:bodyPr>
          <a:lstStyle/>
          <a:p>
            <a:pPr algn="ctr"/>
            <a:r>
              <a:rPr lang="fr-CA" sz="900" b="1" dirty="0">
                <a:hlinkClick r:id="rId3"/>
              </a:rPr>
              <a:t>Par courriel</a:t>
            </a:r>
            <a:endParaRPr lang="fr-CA" sz="900" b="1"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grpSp>
        <p:nvGrpSpPr>
          <p:cNvPr id="13" name="Groupe 12">
            <a:extLst>
              <a:ext uri="{FF2B5EF4-FFF2-40B4-BE49-F238E27FC236}">
                <a16:creationId xmlns:a16="http://schemas.microsoft.com/office/drawing/2014/main" id="{1115D162-D7C3-4022-8109-6129489966C3}"/>
              </a:ext>
            </a:extLst>
          </p:cNvPr>
          <p:cNvGrpSpPr/>
          <p:nvPr userDrawn="1"/>
        </p:nvGrpSpPr>
        <p:grpSpPr>
          <a:xfrm>
            <a:off x="1928836" y="1075571"/>
            <a:ext cx="4023390" cy="434523"/>
            <a:chOff x="1955212" y="1075571"/>
            <a:chExt cx="4023390" cy="434523"/>
          </a:xfrm>
        </p:grpSpPr>
        <p:grpSp>
          <p:nvGrpSpPr>
            <p:cNvPr id="17" name="Groupe 16">
              <a:extLst>
                <a:ext uri="{FF2B5EF4-FFF2-40B4-BE49-F238E27FC236}">
                  <a16:creationId xmlns:a16="http://schemas.microsoft.com/office/drawing/2014/main" id="{6470ECDF-B98F-467A-BA7E-8E5531B6852D}"/>
                </a:ext>
              </a:extLst>
            </p:cNvPr>
            <p:cNvGrpSpPr/>
            <p:nvPr/>
          </p:nvGrpSpPr>
          <p:grpSpPr>
            <a:xfrm>
              <a:off x="1955212" y="1075571"/>
              <a:ext cx="377846" cy="434523"/>
              <a:chOff x="3068182" y="4329027"/>
              <a:chExt cx="377846" cy="434523"/>
            </a:xfrm>
          </p:grpSpPr>
          <p:sp>
            <p:nvSpPr>
              <p:cNvPr id="20" name="Forme libre : forme 19">
                <a:extLst>
                  <a:ext uri="{FF2B5EF4-FFF2-40B4-BE49-F238E27FC236}">
                    <a16:creationId xmlns:a16="http://schemas.microsoft.com/office/drawing/2014/main" id="{35917AA6-9B84-4E48-98F9-BEF96E699830}"/>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B8C724"/>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rgbClr val="91195A"/>
                  </a:solidFill>
                  <a:effectLst/>
                  <a:latin typeface="Times" pitchFamily="93" charset="0"/>
                </a:endParaRPr>
              </a:p>
            </p:txBody>
          </p:sp>
          <p:sp>
            <p:nvSpPr>
              <p:cNvPr id="21" name="ZoneTexte 20">
                <a:extLst>
                  <a:ext uri="{FF2B5EF4-FFF2-40B4-BE49-F238E27FC236}">
                    <a16:creationId xmlns:a16="http://schemas.microsoft.com/office/drawing/2014/main" id="{1E834A5A-FCFC-45D4-85B5-15620883A561}"/>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B8C724"/>
                    </a:solidFill>
                    <a:latin typeface="Arial" panose="020B0604020202020204" pitchFamily="34" charset="0"/>
                    <a:cs typeface="Arial" panose="020B0604020202020204" pitchFamily="34" charset="0"/>
                  </a:rPr>
                  <a:t>3</a:t>
                </a:r>
                <a:endParaRPr lang="fr-CA" b="1" dirty="0">
                  <a:solidFill>
                    <a:srgbClr val="B8C724"/>
                  </a:solidFill>
                  <a:latin typeface="Arial" panose="020B0604020202020204" pitchFamily="34" charset="0"/>
                  <a:cs typeface="Arial" panose="020B0604020202020204" pitchFamily="34" charset="0"/>
                </a:endParaRPr>
              </a:p>
            </p:txBody>
          </p:sp>
        </p:grpSp>
        <p:sp>
          <p:nvSpPr>
            <p:cNvPr id="19" name="Google Shape;119;p16">
              <a:extLst>
                <a:ext uri="{FF2B5EF4-FFF2-40B4-BE49-F238E27FC236}">
                  <a16:creationId xmlns:a16="http://schemas.microsoft.com/office/drawing/2014/main" id="{D58D4ED3-DE69-4070-8275-A8E1F5E3853C}"/>
                </a:ext>
              </a:extLst>
            </p:cNvPr>
            <p:cNvSpPr txBox="1"/>
            <p:nvPr/>
          </p:nvSpPr>
          <p:spPr>
            <a:xfrm>
              <a:off x="2365527" y="1143072"/>
              <a:ext cx="3613075"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B8C724"/>
                  </a:solidFill>
                  <a:latin typeface="Arial" panose="020B0604020202020204" pitchFamily="34" charset="0"/>
                  <a:ea typeface="Arial Unicode MS" panose="020B0604020202020204" pitchFamily="34" charset="-128"/>
                  <a:cs typeface="Arial" panose="020B0604020202020204" pitchFamily="34" charset="0"/>
                  <a:sym typeface="Arial"/>
                </a:rPr>
                <a:t>Assermenter les personnes élues</a:t>
              </a:r>
              <a:endParaRPr sz="1600" b="1" i="0" u="none" strike="noStrike" cap="none" dirty="0">
                <a:solidFill>
                  <a:srgbClr val="B8C724"/>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2" name="ZoneTexte 21">
            <a:extLst>
              <a:ext uri="{FF2B5EF4-FFF2-40B4-BE49-F238E27FC236}">
                <a16:creationId xmlns:a16="http://schemas.microsoft.com/office/drawing/2014/main" id="{183C5E5D-F654-402A-B204-EF8E5303BBDD}"/>
              </a:ext>
            </a:extLst>
          </p:cNvPr>
          <p:cNvSpPr txBox="1"/>
          <p:nvPr userDrawn="1"/>
        </p:nvSpPr>
        <p:spPr>
          <a:xfrm>
            <a:off x="6341758" y="295973"/>
            <a:ext cx="2162755" cy="338554"/>
          </a:xfrm>
          <a:prstGeom prst="rect">
            <a:avLst/>
          </a:prstGeom>
          <a:noFill/>
        </p:spPr>
        <p:txBody>
          <a:bodyPr wrap="square" rtlCol="0">
            <a:spAutoFit/>
          </a:bodyPr>
          <a:lstStyle/>
          <a:p>
            <a:r>
              <a:rPr lang="fr-CA" sz="1600" dirty="0">
                <a:solidFill>
                  <a:schemeClr val="bg1"/>
                </a:solidFill>
              </a:rPr>
              <a:t>Module 4 – Leçon 4.3</a:t>
            </a:r>
          </a:p>
        </p:txBody>
      </p:sp>
      <p:sp>
        <p:nvSpPr>
          <p:cNvPr id="23" name="ZoneTexte 22">
            <a:extLst>
              <a:ext uri="{FF2B5EF4-FFF2-40B4-BE49-F238E27FC236}">
                <a16:creationId xmlns:a16="http://schemas.microsoft.com/office/drawing/2014/main" id="{61452E16-9D99-4232-BF77-5888FC9C9AB7}"/>
              </a:ext>
            </a:extLst>
          </p:cNvPr>
          <p:cNvSpPr txBox="1"/>
          <p:nvPr userDrawn="1"/>
        </p:nvSpPr>
        <p:spPr>
          <a:xfrm>
            <a:off x="317394" y="5569635"/>
            <a:ext cx="825867" cy="230832"/>
          </a:xfrm>
          <a:prstGeom prst="rect">
            <a:avLst/>
          </a:prstGeom>
          <a:noFill/>
        </p:spPr>
        <p:txBody>
          <a:bodyPr wrap="none" rtlCol="0">
            <a:spAutoFit/>
          </a:bodyPr>
          <a:lstStyle/>
          <a:p>
            <a:pPr algn="ctr"/>
            <a:r>
              <a:rPr lang="fr-CA" sz="900" b="1" dirty="0">
                <a:hlinkClick r:id="rId3"/>
              </a:rPr>
              <a:t>Par courriel</a:t>
            </a:r>
            <a:endParaRPr lang="fr-CA" sz="900" b="1" dirty="0"/>
          </a:p>
        </p:txBody>
      </p:sp>
    </p:spTree>
    <p:extLst>
      <p:ext uri="{BB962C8B-B14F-4D97-AF65-F5344CB8AC3E}">
        <p14:creationId xmlns:p14="http://schemas.microsoft.com/office/powerpoint/2010/main" val="3209820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Bouton d’action : accueil 1">
            <a:hlinkClick r:id="rId3" action="ppaction://hlinksldjump" highlightClick="1"/>
            <a:extLst>
              <a:ext uri="{FF2B5EF4-FFF2-40B4-BE49-F238E27FC236}">
                <a16:creationId xmlns:a16="http://schemas.microsoft.com/office/drawing/2014/main" id="{5B58A637-3C19-44D6-86CA-DA37A3EC7437}"/>
              </a:ext>
            </a:extLst>
          </p:cNvPr>
          <p:cNvSpPr/>
          <p:nvPr userDrawn="1"/>
        </p:nvSpPr>
        <p:spPr>
          <a:xfrm>
            <a:off x="1932525" y="6206653"/>
            <a:ext cx="324196" cy="349356"/>
          </a:xfrm>
          <a:prstGeom prst="actionButtonHome">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7" name="ZoneTexte 16">
            <a:extLst>
              <a:ext uri="{FF2B5EF4-FFF2-40B4-BE49-F238E27FC236}">
                <a16:creationId xmlns:a16="http://schemas.microsoft.com/office/drawing/2014/main" id="{B2F16F7D-EE2D-490E-AF5B-8AA864A48FCF}"/>
              </a:ext>
            </a:extLst>
          </p:cNvPr>
          <p:cNvSpPr txBox="1"/>
          <p:nvPr userDrawn="1"/>
        </p:nvSpPr>
        <p:spPr>
          <a:xfrm>
            <a:off x="2256721" y="6196665"/>
            <a:ext cx="1500632"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Retourner à la liste de tâches suggérées.</a:t>
            </a:r>
          </a:p>
        </p:txBody>
      </p:sp>
      <p:sp>
        <p:nvSpPr>
          <p:cNvPr id="3" name="Bouton d’action : avant ou précédent 2">
            <a:hlinkClick r:id="" action="ppaction://hlinkshowjump?jump=nextslide" highlightClick="1"/>
            <a:extLst>
              <a:ext uri="{FF2B5EF4-FFF2-40B4-BE49-F238E27FC236}">
                <a16:creationId xmlns:a16="http://schemas.microsoft.com/office/drawing/2014/main" id="{955BC67A-6439-48F9-B9DE-4663BC8AC617}"/>
              </a:ext>
            </a:extLst>
          </p:cNvPr>
          <p:cNvSpPr/>
          <p:nvPr userDrawn="1"/>
        </p:nvSpPr>
        <p:spPr>
          <a:xfrm>
            <a:off x="8195050" y="6233841"/>
            <a:ext cx="308424" cy="294981"/>
          </a:xfrm>
          <a:prstGeom prst="actionButtonForwardNext">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9" name="ZoneTexte 18">
            <a:extLst>
              <a:ext uri="{FF2B5EF4-FFF2-40B4-BE49-F238E27FC236}">
                <a16:creationId xmlns:a16="http://schemas.microsoft.com/office/drawing/2014/main" id="{7064EE8A-4B84-4210-97BD-EE1428B02114}"/>
              </a:ext>
            </a:extLst>
          </p:cNvPr>
          <p:cNvSpPr txBox="1"/>
          <p:nvPr userDrawn="1"/>
        </p:nvSpPr>
        <p:spPr>
          <a:xfrm>
            <a:off x="7211287" y="6196665"/>
            <a:ext cx="980845"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Passer à la page suivante</a:t>
            </a:r>
          </a:p>
        </p:txBody>
      </p:sp>
      <p:grpSp>
        <p:nvGrpSpPr>
          <p:cNvPr id="21" name="Groupe 20">
            <a:extLst>
              <a:ext uri="{FF2B5EF4-FFF2-40B4-BE49-F238E27FC236}">
                <a16:creationId xmlns:a16="http://schemas.microsoft.com/office/drawing/2014/main" id="{63A13A57-772A-41B0-90CF-33DBE3BA84B5}"/>
              </a:ext>
            </a:extLst>
          </p:cNvPr>
          <p:cNvGrpSpPr/>
          <p:nvPr userDrawn="1"/>
        </p:nvGrpSpPr>
        <p:grpSpPr>
          <a:xfrm>
            <a:off x="1928836" y="1075571"/>
            <a:ext cx="3919873" cy="434523"/>
            <a:chOff x="1955212" y="1075571"/>
            <a:chExt cx="3919873" cy="434523"/>
          </a:xfrm>
        </p:grpSpPr>
        <p:grpSp>
          <p:nvGrpSpPr>
            <p:cNvPr id="22" name="Groupe 21">
              <a:extLst>
                <a:ext uri="{FF2B5EF4-FFF2-40B4-BE49-F238E27FC236}">
                  <a16:creationId xmlns:a16="http://schemas.microsoft.com/office/drawing/2014/main" id="{2D055935-D860-4FA7-9FE7-9CA0FCF86DE4}"/>
                </a:ext>
              </a:extLst>
            </p:cNvPr>
            <p:cNvGrpSpPr/>
            <p:nvPr/>
          </p:nvGrpSpPr>
          <p:grpSpPr>
            <a:xfrm>
              <a:off x="1955212" y="1075571"/>
              <a:ext cx="377846" cy="434523"/>
              <a:chOff x="3068182" y="4329027"/>
              <a:chExt cx="377846" cy="434523"/>
            </a:xfrm>
          </p:grpSpPr>
          <p:sp>
            <p:nvSpPr>
              <p:cNvPr id="25" name="Forme libre : forme 24">
                <a:extLst>
                  <a:ext uri="{FF2B5EF4-FFF2-40B4-BE49-F238E27FC236}">
                    <a16:creationId xmlns:a16="http://schemas.microsoft.com/office/drawing/2014/main" id="{CC7053A4-50FA-4867-ADC5-15E6646896AE}"/>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B8C724"/>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6" name="ZoneTexte 25">
                <a:extLst>
                  <a:ext uri="{FF2B5EF4-FFF2-40B4-BE49-F238E27FC236}">
                    <a16:creationId xmlns:a16="http://schemas.microsoft.com/office/drawing/2014/main" id="{5B0F6B37-1054-4B82-B3AA-7BE745B3A018}"/>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B8C724"/>
                    </a:solidFill>
                    <a:latin typeface="Arial" panose="020B0604020202020204" pitchFamily="34" charset="0"/>
                    <a:cs typeface="Arial" panose="020B0604020202020204" pitchFamily="34" charset="0"/>
                  </a:rPr>
                  <a:t>3</a:t>
                </a:r>
                <a:endParaRPr lang="fr-CA" b="1" dirty="0">
                  <a:solidFill>
                    <a:srgbClr val="B8C724"/>
                  </a:solidFill>
                  <a:latin typeface="Arial" panose="020B0604020202020204" pitchFamily="34" charset="0"/>
                  <a:cs typeface="Arial" panose="020B0604020202020204" pitchFamily="34" charset="0"/>
                </a:endParaRPr>
              </a:p>
            </p:txBody>
          </p:sp>
        </p:grpSp>
        <p:sp>
          <p:nvSpPr>
            <p:cNvPr id="24" name="Google Shape;119;p16">
              <a:extLst>
                <a:ext uri="{FF2B5EF4-FFF2-40B4-BE49-F238E27FC236}">
                  <a16:creationId xmlns:a16="http://schemas.microsoft.com/office/drawing/2014/main" id="{CEA67C7A-6599-4B58-8015-CD80BCBCBD2B}"/>
                </a:ext>
              </a:extLst>
            </p:cNvPr>
            <p:cNvSpPr txBox="1"/>
            <p:nvPr/>
          </p:nvSpPr>
          <p:spPr>
            <a:xfrm>
              <a:off x="2365527" y="1143072"/>
              <a:ext cx="3509558"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B8C724"/>
                  </a:solidFill>
                  <a:latin typeface="Arial" panose="020B0604020202020204" pitchFamily="34" charset="0"/>
                  <a:ea typeface="Arial Unicode MS" panose="020B0604020202020204" pitchFamily="34" charset="-128"/>
                  <a:cs typeface="Arial" panose="020B0604020202020204" pitchFamily="34" charset="0"/>
                  <a:sym typeface="Arial"/>
                </a:rPr>
                <a:t>Assermenter les personnes élues</a:t>
              </a:r>
              <a:endParaRPr sz="1600" b="1" i="0" u="none" strike="noStrike" cap="none" dirty="0">
                <a:solidFill>
                  <a:srgbClr val="B8C724"/>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7" name="ZoneTexte 26">
            <a:extLst>
              <a:ext uri="{FF2B5EF4-FFF2-40B4-BE49-F238E27FC236}">
                <a16:creationId xmlns:a16="http://schemas.microsoft.com/office/drawing/2014/main" id="{365C7353-0351-48C7-AC66-3123E48F4CF4}"/>
              </a:ext>
            </a:extLst>
          </p:cNvPr>
          <p:cNvSpPr txBox="1"/>
          <p:nvPr userDrawn="1"/>
        </p:nvSpPr>
        <p:spPr>
          <a:xfrm>
            <a:off x="6341758" y="295973"/>
            <a:ext cx="2162755" cy="338554"/>
          </a:xfrm>
          <a:prstGeom prst="rect">
            <a:avLst/>
          </a:prstGeom>
          <a:noFill/>
        </p:spPr>
        <p:txBody>
          <a:bodyPr wrap="square" rtlCol="0">
            <a:spAutoFit/>
          </a:bodyPr>
          <a:lstStyle/>
          <a:p>
            <a:r>
              <a:rPr lang="fr-CA" sz="1600" dirty="0">
                <a:solidFill>
                  <a:schemeClr val="bg1"/>
                </a:solidFill>
              </a:rPr>
              <a:t>Module 4 – Leçon 4.3</a:t>
            </a:r>
          </a:p>
        </p:txBody>
      </p:sp>
    </p:spTree>
    <p:extLst>
      <p:ext uri="{BB962C8B-B14F-4D97-AF65-F5344CB8AC3E}">
        <p14:creationId xmlns:p14="http://schemas.microsoft.com/office/powerpoint/2010/main" val="2297869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Bouton d’action : accueil 1">
            <a:hlinkClick r:id="rId3" action="ppaction://hlinksldjump" highlightClick="1"/>
            <a:extLst>
              <a:ext uri="{FF2B5EF4-FFF2-40B4-BE49-F238E27FC236}">
                <a16:creationId xmlns:a16="http://schemas.microsoft.com/office/drawing/2014/main" id="{5B58A637-3C19-44D6-86CA-DA37A3EC7437}"/>
              </a:ext>
            </a:extLst>
          </p:cNvPr>
          <p:cNvSpPr/>
          <p:nvPr userDrawn="1"/>
        </p:nvSpPr>
        <p:spPr>
          <a:xfrm>
            <a:off x="1932525" y="6206653"/>
            <a:ext cx="324196" cy="349356"/>
          </a:xfrm>
          <a:prstGeom prst="actionButtonHome">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17" name="ZoneTexte 16">
            <a:extLst>
              <a:ext uri="{FF2B5EF4-FFF2-40B4-BE49-F238E27FC236}">
                <a16:creationId xmlns:a16="http://schemas.microsoft.com/office/drawing/2014/main" id="{B2F16F7D-EE2D-490E-AF5B-8AA864A48FCF}"/>
              </a:ext>
            </a:extLst>
          </p:cNvPr>
          <p:cNvSpPr txBox="1"/>
          <p:nvPr userDrawn="1"/>
        </p:nvSpPr>
        <p:spPr>
          <a:xfrm>
            <a:off x="2256721" y="6196665"/>
            <a:ext cx="1500632"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Retourner à la liste de tâches suggérées.</a:t>
            </a:r>
          </a:p>
        </p:txBody>
      </p:sp>
      <p:sp>
        <p:nvSpPr>
          <p:cNvPr id="4" name="Bouton d’action : fin 3">
            <a:hlinkClick r:id="rId4" action="ppaction://hlinksldjump" highlightClick="1"/>
            <a:extLst>
              <a:ext uri="{FF2B5EF4-FFF2-40B4-BE49-F238E27FC236}">
                <a16:creationId xmlns:a16="http://schemas.microsoft.com/office/drawing/2014/main" id="{43949506-D896-4EF7-90F8-9CB6B55008AE}"/>
              </a:ext>
            </a:extLst>
          </p:cNvPr>
          <p:cNvSpPr/>
          <p:nvPr userDrawn="1"/>
        </p:nvSpPr>
        <p:spPr>
          <a:xfrm>
            <a:off x="8179277" y="6241187"/>
            <a:ext cx="324197" cy="280288"/>
          </a:xfrm>
          <a:prstGeom prst="actionButtonEnd">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fr-CA"/>
          </a:p>
        </p:txBody>
      </p:sp>
      <p:sp>
        <p:nvSpPr>
          <p:cNvPr id="21" name="ZoneTexte 20">
            <a:extLst>
              <a:ext uri="{FF2B5EF4-FFF2-40B4-BE49-F238E27FC236}">
                <a16:creationId xmlns:a16="http://schemas.microsoft.com/office/drawing/2014/main" id="{275893A1-9EB4-48CA-B7E3-D3283CE79FCB}"/>
              </a:ext>
            </a:extLst>
          </p:cNvPr>
          <p:cNvSpPr txBox="1"/>
          <p:nvPr userDrawn="1"/>
        </p:nvSpPr>
        <p:spPr>
          <a:xfrm>
            <a:off x="7211287" y="6196665"/>
            <a:ext cx="980845" cy="369332"/>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Passer à la page suivante</a:t>
            </a:r>
          </a:p>
        </p:txBody>
      </p:sp>
      <p:grpSp>
        <p:nvGrpSpPr>
          <p:cNvPr id="22" name="Groupe 21">
            <a:extLst>
              <a:ext uri="{FF2B5EF4-FFF2-40B4-BE49-F238E27FC236}">
                <a16:creationId xmlns:a16="http://schemas.microsoft.com/office/drawing/2014/main" id="{F2A2F2AE-843B-4629-9CA2-2EFF3A087D21}"/>
              </a:ext>
            </a:extLst>
          </p:cNvPr>
          <p:cNvGrpSpPr/>
          <p:nvPr userDrawn="1"/>
        </p:nvGrpSpPr>
        <p:grpSpPr>
          <a:xfrm>
            <a:off x="1928836" y="1075571"/>
            <a:ext cx="4040643" cy="434523"/>
            <a:chOff x="1955212" y="1075571"/>
            <a:chExt cx="4040643" cy="434523"/>
          </a:xfrm>
        </p:grpSpPr>
        <p:grpSp>
          <p:nvGrpSpPr>
            <p:cNvPr id="24" name="Groupe 23">
              <a:extLst>
                <a:ext uri="{FF2B5EF4-FFF2-40B4-BE49-F238E27FC236}">
                  <a16:creationId xmlns:a16="http://schemas.microsoft.com/office/drawing/2014/main" id="{47AACF12-1FB8-4951-9230-DCB6A1DC8BF9}"/>
                </a:ext>
              </a:extLst>
            </p:cNvPr>
            <p:cNvGrpSpPr/>
            <p:nvPr/>
          </p:nvGrpSpPr>
          <p:grpSpPr>
            <a:xfrm>
              <a:off x="1955212" y="1075571"/>
              <a:ext cx="377846" cy="434523"/>
              <a:chOff x="3068182" y="4329027"/>
              <a:chExt cx="377846" cy="434523"/>
            </a:xfrm>
          </p:grpSpPr>
          <p:sp>
            <p:nvSpPr>
              <p:cNvPr id="26" name="Forme libre : forme 25">
                <a:extLst>
                  <a:ext uri="{FF2B5EF4-FFF2-40B4-BE49-F238E27FC236}">
                    <a16:creationId xmlns:a16="http://schemas.microsoft.com/office/drawing/2014/main" id="{542CB6A5-A8B8-47D1-83F3-F3CC3AD08BBD}"/>
                  </a:ext>
                </a:extLst>
              </p:cNvPr>
              <p:cNvSpPr/>
              <p:nvPr/>
            </p:nvSpPr>
            <p:spPr bwMode="auto">
              <a:xfrm>
                <a:off x="3068182" y="4329027"/>
                <a:ext cx="377846" cy="434523"/>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solidFill>
              <a:ln w="38100" cap="flat" cmpd="sng" algn="ctr">
                <a:solidFill>
                  <a:srgbClr val="B8C724"/>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27" name="ZoneTexte 26">
                <a:extLst>
                  <a:ext uri="{FF2B5EF4-FFF2-40B4-BE49-F238E27FC236}">
                    <a16:creationId xmlns:a16="http://schemas.microsoft.com/office/drawing/2014/main" id="{A02FF910-CCA9-4F3E-A78C-CAE73BE0142A}"/>
                  </a:ext>
                </a:extLst>
              </p:cNvPr>
              <p:cNvSpPr txBox="1"/>
              <p:nvPr/>
            </p:nvSpPr>
            <p:spPr>
              <a:xfrm>
                <a:off x="3100652" y="4392400"/>
                <a:ext cx="312907" cy="307777"/>
              </a:xfrm>
              <a:prstGeom prst="rect">
                <a:avLst/>
              </a:prstGeom>
              <a:noFill/>
            </p:spPr>
            <p:txBody>
              <a:bodyPr wrap="square" rtlCol="0" anchor="ctr">
                <a:spAutoFit/>
              </a:bodyPr>
              <a:lstStyle/>
              <a:p>
                <a:pPr algn="ctr"/>
                <a:r>
                  <a:rPr lang="en-CA" b="1" dirty="0">
                    <a:solidFill>
                      <a:srgbClr val="B8C724"/>
                    </a:solidFill>
                    <a:latin typeface="Arial" panose="020B0604020202020204" pitchFamily="34" charset="0"/>
                    <a:cs typeface="Arial" panose="020B0604020202020204" pitchFamily="34" charset="0"/>
                  </a:rPr>
                  <a:t>3</a:t>
                </a:r>
                <a:endParaRPr lang="fr-CA" b="1" dirty="0">
                  <a:solidFill>
                    <a:srgbClr val="B8C724"/>
                  </a:solidFill>
                  <a:latin typeface="Arial" panose="020B0604020202020204" pitchFamily="34" charset="0"/>
                  <a:cs typeface="Arial" panose="020B0604020202020204" pitchFamily="34" charset="0"/>
                </a:endParaRPr>
              </a:p>
            </p:txBody>
          </p:sp>
        </p:grpSp>
        <p:sp>
          <p:nvSpPr>
            <p:cNvPr id="25" name="Google Shape;119;p16">
              <a:extLst>
                <a:ext uri="{FF2B5EF4-FFF2-40B4-BE49-F238E27FC236}">
                  <a16:creationId xmlns:a16="http://schemas.microsoft.com/office/drawing/2014/main" id="{F1FF95F5-244B-4E0D-89CC-0FA08693A13B}"/>
                </a:ext>
              </a:extLst>
            </p:cNvPr>
            <p:cNvSpPr txBox="1"/>
            <p:nvPr/>
          </p:nvSpPr>
          <p:spPr>
            <a:xfrm>
              <a:off x="2365527" y="1143072"/>
              <a:ext cx="3630328" cy="299524"/>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B8C724"/>
                  </a:solidFill>
                  <a:latin typeface="Arial" panose="020B0604020202020204" pitchFamily="34" charset="0"/>
                  <a:ea typeface="Arial Unicode MS" panose="020B0604020202020204" pitchFamily="34" charset="-128"/>
                  <a:cs typeface="Arial" panose="020B0604020202020204" pitchFamily="34" charset="0"/>
                  <a:sym typeface="Arial"/>
                </a:rPr>
                <a:t>Assermenter les personnes élues</a:t>
              </a:r>
              <a:endParaRPr sz="1600" b="1" i="0" u="none" strike="noStrike" cap="none" dirty="0">
                <a:solidFill>
                  <a:srgbClr val="B8C724"/>
                </a:solidFill>
                <a:latin typeface="Arial" panose="020B0604020202020204" pitchFamily="34" charset="0"/>
                <a:ea typeface="Arial Unicode MS" panose="020B0604020202020204" pitchFamily="34" charset="-128"/>
                <a:cs typeface="Arial" panose="020B0604020202020204" pitchFamily="34" charset="0"/>
                <a:sym typeface="Arial"/>
              </a:endParaRPr>
            </a:p>
          </p:txBody>
        </p:sp>
      </p:grpSp>
      <p:sp>
        <p:nvSpPr>
          <p:cNvPr id="28" name="ZoneTexte 27">
            <a:extLst>
              <a:ext uri="{FF2B5EF4-FFF2-40B4-BE49-F238E27FC236}">
                <a16:creationId xmlns:a16="http://schemas.microsoft.com/office/drawing/2014/main" id="{31E011F2-2B07-4808-A979-C90E04D296BC}"/>
              </a:ext>
            </a:extLst>
          </p:cNvPr>
          <p:cNvSpPr txBox="1"/>
          <p:nvPr userDrawn="1"/>
        </p:nvSpPr>
        <p:spPr>
          <a:xfrm>
            <a:off x="6341758" y="295973"/>
            <a:ext cx="2162755" cy="338554"/>
          </a:xfrm>
          <a:prstGeom prst="rect">
            <a:avLst/>
          </a:prstGeom>
          <a:noFill/>
        </p:spPr>
        <p:txBody>
          <a:bodyPr wrap="square" rtlCol="0">
            <a:spAutoFit/>
          </a:bodyPr>
          <a:lstStyle/>
          <a:p>
            <a:r>
              <a:rPr lang="fr-CA" sz="1600" dirty="0">
                <a:solidFill>
                  <a:schemeClr val="bg1"/>
                </a:solidFill>
              </a:rPr>
              <a:t>Module 4 – Leçon 4.3</a:t>
            </a:r>
          </a:p>
        </p:txBody>
      </p:sp>
    </p:spTree>
    <p:extLst>
      <p:ext uri="{BB962C8B-B14F-4D97-AF65-F5344CB8AC3E}">
        <p14:creationId xmlns:p14="http://schemas.microsoft.com/office/powerpoint/2010/main" val="3301136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Diapositive de titre" preserve="1" userDrawn="1">
  <p:cSld name="1_Diapositive de titre">
    <p:spTree>
      <p:nvGrpSpPr>
        <p:cNvPr id="1" name="Shape 11"/>
        <p:cNvGrpSpPr/>
        <p:nvPr/>
      </p:nvGrpSpPr>
      <p:grpSpPr>
        <a:xfrm>
          <a:off x="0" y="0"/>
          <a:ext cx="0" cy="0"/>
          <a:chOff x="0" y="0"/>
          <a:chExt cx="0" cy="0"/>
        </a:xfrm>
      </p:grpSpPr>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4" name="Rectangle 13">
            <a:extLst>
              <a:ext uri="{FF2B5EF4-FFF2-40B4-BE49-F238E27FC236}">
                <a16:creationId xmlns:a16="http://schemas.microsoft.com/office/drawing/2014/main" id="{1FCBCD8B-E135-48FB-81CF-D91A918D66C5}"/>
              </a:ext>
            </a:extLst>
          </p:cNvPr>
          <p:cNvSpPr/>
          <p:nvPr userDrawn="1">
            <p:custDataLst>
              <p:tags r:id="rId1"/>
            </p:custDataLst>
          </p:nvPr>
        </p:nvSpPr>
        <p:spPr>
          <a:xfrm>
            <a:off x="1800225" y="95688"/>
            <a:ext cx="7248082" cy="6683778"/>
          </a:xfrm>
          <a:prstGeom prst="rect">
            <a:avLst/>
          </a:prstGeom>
          <a:solidFill>
            <a:srgbClr val="E6E7E8"/>
          </a:solid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pic>
        <p:nvPicPr>
          <p:cNvPr id="15" name="Image 14">
            <a:extLst>
              <a:ext uri="{FF2B5EF4-FFF2-40B4-BE49-F238E27FC236}">
                <a16:creationId xmlns:a16="http://schemas.microsoft.com/office/drawing/2014/main" id="{3D2ED0BA-C72F-4B5B-80FD-82FE29BC790B}"/>
              </a:ext>
            </a:extLst>
          </p:cNvPr>
          <p:cNvPicPr>
            <a:picLocks noChangeAspect="1"/>
          </p:cNvPicPr>
          <p:nvPr userDrawn="1">
            <p:custDataLst>
              <p:tags r:id="rId2"/>
            </p:custDataLst>
          </p:nvPr>
        </p:nvPicPr>
        <p:blipFill rotWithShape="1">
          <a:blip r:embed="rId6">
            <a:extLst>
              <a:ext uri="{28A0092B-C50C-407E-A947-70E740481C1C}">
                <a14:useLocalDpi xmlns:a14="http://schemas.microsoft.com/office/drawing/2010/main" val="0"/>
              </a:ext>
            </a:extLst>
          </a:blip>
          <a:srcRect t="758"/>
          <a:stretch/>
        </p:blipFill>
        <p:spPr>
          <a:xfrm>
            <a:off x="1810691" y="2877671"/>
            <a:ext cx="7218565" cy="3888622"/>
          </a:xfrm>
          <a:prstGeom prst="rect">
            <a:avLst/>
          </a:prstGeom>
        </p:spPr>
      </p:pic>
      <p:pic>
        <p:nvPicPr>
          <p:cNvPr id="21" name="Image 20">
            <a:extLst>
              <a:ext uri="{FF2B5EF4-FFF2-40B4-BE49-F238E27FC236}">
                <a16:creationId xmlns:a16="http://schemas.microsoft.com/office/drawing/2014/main" id="{4BEA2A7E-FD4B-4469-89E5-A13F77D3C870}"/>
              </a:ext>
            </a:extLst>
          </p:cNvPr>
          <p:cNvPicPr>
            <a:picLocks noChangeAspect="1"/>
          </p:cNvPicPr>
          <p:nvPr userDrawn="1">
            <p:custDataLst>
              <p:tags r:id="rId3"/>
            </p:custDataLst>
          </p:nvPr>
        </p:nvPicPr>
        <p:blipFill>
          <a:blip r:embed="rId7"/>
          <a:srcRect/>
          <a:stretch/>
        </p:blipFill>
        <p:spPr>
          <a:xfrm>
            <a:off x="3016758" y="3421171"/>
            <a:ext cx="4808012" cy="1796251"/>
          </a:xfrm>
          <a:prstGeom prst="rect">
            <a:avLst/>
          </a:prstGeom>
        </p:spPr>
      </p:pic>
      <p:sp>
        <p:nvSpPr>
          <p:cNvPr id="2" name="ZoneTexte 1">
            <a:extLst>
              <a:ext uri="{FF2B5EF4-FFF2-40B4-BE49-F238E27FC236}">
                <a16:creationId xmlns:a16="http://schemas.microsoft.com/office/drawing/2014/main" id="{F1990F52-9B51-45B3-A6EC-450DCDAB3F04}"/>
              </a:ext>
            </a:extLst>
          </p:cNvPr>
          <p:cNvSpPr txBox="1"/>
          <p:nvPr userDrawn="1"/>
        </p:nvSpPr>
        <p:spPr>
          <a:xfrm>
            <a:off x="3774522" y="2915820"/>
            <a:ext cx="3309955" cy="400110"/>
          </a:xfrm>
          <a:prstGeom prst="rect">
            <a:avLst/>
          </a:prstGeom>
          <a:noFill/>
        </p:spPr>
        <p:txBody>
          <a:bodyPr wrap="square" rtlCol="0">
            <a:spAutoFit/>
          </a:bodyPr>
          <a:lstStyle/>
          <a:p>
            <a:r>
              <a:rPr lang="fr-CA" sz="2000" dirty="0"/>
              <a:t>Une initiative conjointe de :</a:t>
            </a:r>
          </a:p>
        </p:txBody>
      </p:sp>
    </p:spTree>
    <p:extLst>
      <p:ext uri="{BB962C8B-B14F-4D97-AF65-F5344CB8AC3E}">
        <p14:creationId xmlns:p14="http://schemas.microsoft.com/office/powerpoint/2010/main" val="3155389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5" name="Google Shape;35;p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7"/>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7"/>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8" name="Google Shape;48;p8"/>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8"/>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8"/>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CA"/>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CA"/>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62" r:id="rId3"/>
    <p:sldLayoutId id="2147483660" r:id="rId4"/>
    <p:sldLayoutId id="2147483661" r:id="rId5"/>
    <p:sldLayoutId id="2147483664" r:id="rId6"/>
    <p:sldLayoutId id="2147483652" r:id="rId7"/>
    <p:sldLayoutId id="2147483653" r:id="rId8"/>
    <p:sldLayoutId id="2147483654" r:id="rId9"/>
    <p:sldLayoutId id="2147483655" r:id="rId10"/>
    <p:sldLayoutId id="2147483656" r:id="rId11"/>
    <p:sldLayoutId id="2147483657" r:id="rId12"/>
    <p:sldLayoutId id="2147483658"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5" Type="http://schemas.openxmlformats.org/officeDocument/2006/relationships/image" Target="../media/image10.png"/><Relationship Id="rId4"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3.xml"/><Relationship Id="rId1" Type="http://schemas.openxmlformats.org/officeDocument/2006/relationships/tags" Target="../tags/tag4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5.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6.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8.xml"/><Relationship Id="rId1" Type="http://schemas.openxmlformats.org/officeDocument/2006/relationships/tags" Target="../tags/tag47.xml"/><Relationship Id="rId5" Type="http://schemas.openxmlformats.org/officeDocument/2006/relationships/hyperlink" Target="http://voxpopuli.quebec/doc/ModeleAssermentationLongue_Vox_populi.pdf" TargetMode="External"/><Relationship Id="rId4" Type="http://schemas.openxmlformats.org/officeDocument/2006/relationships/hyperlink" Target="http://voxpopuli.quebec/doc/ModeleAssermentationCourte_Vox_populi.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voxpopuli.quebec/doc/ModeleAssermentationCourte_Vox_populi.pdf" TargetMode="External"/><Relationship Id="rId2" Type="http://schemas.openxmlformats.org/officeDocument/2006/relationships/slideLayout" Target="../slideLayouts/slideLayout3.xml"/><Relationship Id="rId1" Type="http://schemas.openxmlformats.org/officeDocument/2006/relationships/tags" Target="../tags/tag49.xml"/><Relationship Id="rId4" Type="http://schemas.openxmlformats.org/officeDocument/2006/relationships/hyperlink" Target="http://voxpopuli.quebec/doc/ModeleAssermentationLongue_Vox_populi.pdf" TargetMode="External"/></Relationships>
</file>

<file path=ppt/slides/_rels/slide18.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image" Target="../media/image13.png"/><Relationship Id="rId5" Type="http://schemas.openxmlformats.org/officeDocument/2006/relationships/slideLayout" Target="../slideLayouts/slideLayout3.xml"/><Relationship Id="rId4" Type="http://schemas.openxmlformats.org/officeDocument/2006/relationships/tags" Target="../tags/tag56.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tags" Target="../tags/tag60.xml"/><Relationship Id="rId4"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voxpopuli.quebec/formation_responsable.php" TargetMode="External"/><Relationship Id="rId3" Type="http://schemas.openxmlformats.org/officeDocument/2006/relationships/tags" Target="../tags/tag65.xml"/><Relationship Id="rId7" Type="http://schemas.openxmlformats.org/officeDocument/2006/relationships/notesSlide" Target="../notesSlides/notesSlide1.xml"/><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slideLayout" Target="../slideLayouts/slideLayout3.xml"/><Relationship Id="rId5" Type="http://schemas.openxmlformats.org/officeDocument/2006/relationships/tags" Target="../tags/tag67.xml"/><Relationship Id="rId4" Type="http://schemas.openxmlformats.org/officeDocument/2006/relationships/tags" Target="../tags/tag66.xml"/><Relationship Id="rId9" Type="http://schemas.openxmlformats.org/officeDocument/2006/relationships/hyperlink" Target="http://voxpopuli.quebec/outils.php"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image" Target="../media/image5.png"/><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tags" Target="../tags/tag19.xml"/><Relationship Id="rId13" Type="http://schemas.openxmlformats.org/officeDocument/2006/relationships/tags" Target="../tags/tag24.xml"/><Relationship Id="rId3" Type="http://schemas.openxmlformats.org/officeDocument/2006/relationships/tags" Target="../tags/tag14.xml"/><Relationship Id="rId7" Type="http://schemas.openxmlformats.org/officeDocument/2006/relationships/tags" Target="../tags/tag18.xml"/><Relationship Id="rId12" Type="http://schemas.openxmlformats.org/officeDocument/2006/relationships/tags" Target="../tags/tag23.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tags" Target="../tags/tag17.xml"/><Relationship Id="rId11" Type="http://schemas.openxmlformats.org/officeDocument/2006/relationships/tags" Target="../tags/tag22.xml"/><Relationship Id="rId5" Type="http://schemas.openxmlformats.org/officeDocument/2006/relationships/tags" Target="../tags/tag16.xml"/><Relationship Id="rId10" Type="http://schemas.openxmlformats.org/officeDocument/2006/relationships/tags" Target="../tags/tag21.xml"/><Relationship Id="rId4" Type="http://schemas.openxmlformats.org/officeDocument/2006/relationships/tags" Target="../tags/tag15.xml"/><Relationship Id="rId9" Type="http://schemas.openxmlformats.org/officeDocument/2006/relationships/tags" Target="../tags/tag20.xml"/><Relationship Id="rId1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image" Target="../media/image6.png"/><Relationship Id="rId5" Type="http://schemas.openxmlformats.org/officeDocument/2006/relationships/slideLayout" Target="../slideLayouts/slideLayout3.xml"/><Relationship Id="rId4" Type="http://schemas.openxmlformats.org/officeDocument/2006/relationships/tags" Target="../tags/tag28.xml"/></Relationships>
</file>

<file path=ppt/slides/_rels/slide6.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image" Target="../media/image7.png"/><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3.xml"/><Relationship Id="rId1" Type="http://schemas.openxmlformats.org/officeDocument/2006/relationships/tags" Target="../tags/tag3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9EF7A3-72F9-4AE7-ACAF-7FBBC4762389}"/>
              </a:ext>
            </a:extLst>
          </p:cNvPr>
          <p:cNvSpPr>
            <a:spLocks noGrp="1"/>
          </p:cNvSpPr>
          <p:nvPr>
            <p:ph type="ctrTitle"/>
            <p:custDataLst>
              <p:tags r:id="rId1"/>
            </p:custDataLst>
          </p:nvPr>
        </p:nvSpPr>
        <p:spPr>
          <a:xfrm>
            <a:off x="2254306" y="2259660"/>
            <a:ext cx="6439276" cy="1550716"/>
          </a:xfrm>
        </p:spPr>
        <p:txBody>
          <a:bodyPr/>
          <a:lstStyle/>
          <a:p>
            <a:r>
              <a:rPr lang="en-CA" dirty="0"/>
              <a:t>Module 4</a:t>
            </a:r>
            <a:br>
              <a:rPr lang="en-CA" dirty="0"/>
            </a:br>
            <a:r>
              <a:rPr lang="en-CA" dirty="0"/>
              <a:t>Organiser les </a:t>
            </a:r>
            <a:r>
              <a:rPr lang="en-CA" dirty="0" err="1"/>
              <a:t>élections</a:t>
            </a:r>
            <a:br>
              <a:rPr lang="en-CA" dirty="0"/>
            </a:br>
            <a:r>
              <a:rPr lang="en-CA" dirty="0"/>
              <a:t>dans </a:t>
            </a:r>
            <a:r>
              <a:rPr lang="en-CA" dirty="0" err="1"/>
              <a:t>l’école</a:t>
            </a:r>
            <a:endParaRPr lang="fr-CA" dirty="0"/>
          </a:p>
        </p:txBody>
      </p:sp>
      <p:sp>
        <p:nvSpPr>
          <p:cNvPr id="3" name="Sous-titre 2">
            <a:extLst>
              <a:ext uri="{FF2B5EF4-FFF2-40B4-BE49-F238E27FC236}">
                <a16:creationId xmlns:a16="http://schemas.microsoft.com/office/drawing/2014/main" id="{9E33D533-1801-4DA7-96EA-0FEF8643B23D}"/>
              </a:ext>
            </a:extLst>
          </p:cNvPr>
          <p:cNvSpPr>
            <a:spLocks noGrp="1"/>
          </p:cNvSpPr>
          <p:nvPr>
            <p:ph type="subTitle" idx="1"/>
            <p:custDataLst>
              <p:tags r:id="rId2"/>
            </p:custDataLst>
          </p:nvPr>
        </p:nvSpPr>
        <p:spPr>
          <a:xfrm>
            <a:off x="2697878" y="4205486"/>
            <a:ext cx="5552132" cy="880763"/>
          </a:xfrm>
        </p:spPr>
        <p:txBody>
          <a:bodyPr/>
          <a:lstStyle/>
          <a:p>
            <a:r>
              <a:rPr lang="en-CA" dirty="0" err="1"/>
              <a:t>Leçon</a:t>
            </a:r>
            <a:r>
              <a:rPr lang="en-CA" dirty="0"/>
              <a:t> 4.3</a:t>
            </a:r>
            <a:br>
              <a:rPr lang="en-CA" dirty="0"/>
            </a:br>
            <a:r>
              <a:rPr lang="en-CA" dirty="0" err="1"/>
              <a:t>Assermenter</a:t>
            </a:r>
            <a:r>
              <a:rPr lang="en-CA" dirty="0"/>
              <a:t> les </a:t>
            </a:r>
            <a:r>
              <a:rPr lang="en-CA" dirty="0" err="1"/>
              <a:t>personnes</a:t>
            </a:r>
            <a:r>
              <a:rPr lang="en-CA" dirty="0"/>
              <a:t> </a:t>
            </a:r>
            <a:r>
              <a:rPr lang="en-CA" dirty="0" err="1"/>
              <a:t>élues</a:t>
            </a:r>
            <a:endParaRPr lang="fr-CA" dirty="0"/>
          </a:p>
        </p:txBody>
      </p:sp>
      <p:sp>
        <p:nvSpPr>
          <p:cNvPr id="4" name="Espace réservé du texte 3">
            <a:extLst>
              <a:ext uri="{FF2B5EF4-FFF2-40B4-BE49-F238E27FC236}">
                <a16:creationId xmlns:a16="http://schemas.microsoft.com/office/drawing/2014/main" id="{7A6B5E15-7052-4839-8A44-E885F803B11E}"/>
              </a:ext>
            </a:extLst>
          </p:cNvPr>
          <p:cNvSpPr>
            <a:spLocks noGrp="1"/>
          </p:cNvSpPr>
          <p:nvPr>
            <p:ph type="body" sz="quarter" idx="10"/>
            <p:custDataLst>
              <p:tags r:id="rId3"/>
            </p:custDataLst>
          </p:nvPr>
        </p:nvSpPr>
        <p:spPr/>
        <p:txBody>
          <a:bodyPr/>
          <a:lstStyle/>
          <a:p>
            <a:r>
              <a:rPr lang="fr-CA" dirty="0"/>
              <a:t>MAJ CL 18-07-2022</a:t>
            </a:r>
          </a:p>
        </p:txBody>
      </p:sp>
    </p:spTree>
    <p:extLst>
      <p:ext uri="{BB962C8B-B14F-4D97-AF65-F5344CB8AC3E}">
        <p14:creationId xmlns:p14="http://schemas.microsoft.com/office/powerpoint/2010/main" val="1053781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a:xfrm>
            <a:off x="1932525" y="1830410"/>
            <a:ext cx="6570949" cy="813037"/>
          </a:xfrm>
        </p:spPr>
        <p:txBody>
          <a:bodyPr/>
          <a:lstStyle/>
          <a:p>
            <a:pPr hangingPunct="0">
              <a:spcAft>
                <a:spcPts val="1200"/>
              </a:spcAft>
            </a:pPr>
            <a:r>
              <a:rPr lang="fr-CA" b="1" dirty="0">
                <a:solidFill>
                  <a:srgbClr val="B8C724"/>
                </a:solidFill>
              </a:rPr>
              <a:t>Assermentation publique</a:t>
            </a:r>
            <a:br>
              <a:rPr lang="fr-CA" dirty="0"/>
            </a:br>
            <a:br>
              <a:rPr lang="fr-CA" dirty="0"/>
            </a:br>
            <a:br>
              <a:rPr lang="fr-CA" dirty="0"/>
            </a:br>
            <a:br>
              <a:rPr lang="fr-CA" dirty="0"/>
            </a:br>
            <a:br>
              <a:rPr lang="fr-CA" dirty="0"/>
            </a:br>
            <a:r>
              <a:rPr lang="fr-CA" dirty="0"/>
              <a:t>Il peut être intéressant d’inviter des élus d’autres paliers de gouvernement (municipal, provincial et fédéral) à assister et à prendre la parole lors de la cérémonie. La présence des parents ajoute beaucoup d’importance à l’événement. Contacter les médias locaux pour couvrir l’événement est un autre moyen d’augmenter la visibilité du conseil d’élèves.</a:t>
            </a:r>
          </a:p>
        </p:txBody>
      </p:sp>
      <p:pic>
        <p:nvPicPr>
          <p:cNvPr id="4" name="Graphique 3" descr="Diplôme">
            <a:extLst>
              <a:ext uri="{FF2B5EF4-FFF2-40B4-BE49-F238E27FC236}">
                <a16:creationId xmlns:a16="http://schemas.microsoft.com/office/drawing/2014/main" id="{4805921F-680A-4E0B-B2CF-4DB704E547CC}"/>
              </a:ext>
            </a:extLst>
          </p:cNvPr>
          <p:cNvPicPr>
            <a:picLocks noChangeAspect="1"/>
          </p:cNvPicPr>
          <p:nvPr>
            <p:custDataLst>
              <p:tags r:id="rId2"/>
            </p:custDataLst>
          </p:nvPr>
        </p:nvPicPr>
        <p:blipFill>
          <a:blip r:embed="rId5">
            <a:extLst>
              <a:ext uri="{96DAC541-7B7A-43D3-8B79-37D633B846F1}">
                <asvg:svgBlip xmlns:asvg="http://schemas.microsoft.com/office/drawing/2016/SVG/main" r:embed="rId6"/>
              </a:ext>
            </a:extLst>
          </a:blip>
          <a:stretch>
            <a:fillRect/>
          </a:stretch>
        </p:blipFill>
        <p:spPr>
          <a:xfrm>
            <a:off x="1931032" y="2372071"/>
            <a:ext cx="914400" cy="914400"/>
          </a:xfrm>
          <a:prstGeom prst="rect">
            <a:avLst/>
          </a:prstGeom>
        </p:spPr>
      </p:pic>
      <p:sp>
        <p:nvSpPr>
          <p:cNvPr id="5" name="Titre 1">
            <a:extLst>
              <a:ext uri="{FF2B5EF4-FFF2-40B4-BE49-F238E27FC236}">
                <a16:creationId xmlns:a16="http://schemas.microsoft.com/office/drawing/2014/main" id="{226C8DA4-066F-468B-A710-776A2F299CDF}"/>
              </a:ext>
            </a:extLst>
          </p:cNvPr>
          <p:cNvSpPr txBox="1">
            <a:spLocks/>
          </p:cNvSpPr>
          <p:nvPr>
            <p:custDataLst>
              <p:tags r:id="rId3"/>
            </p:custDataLst>
          </p:nvPr>
        </p:nvSpPr>
        <p:spPr>
          <a:xfrm>
            <a:off x="2843939" y="2202057"/>
            <a:ext cx="5659534"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hangingPunct="0">
              <a:spcAft>
                <a:spcPts val="1200"/>
              </a:spcAft>
            </a:pPr>
            <a:r>
              <a:rPr lang="fr-CA" dirty="0"/>
              <a:t>Cette formule d’assermentation démontre clairement la place qu’occupe le conseil d’élèves dans l’école. Lors de cet événement, la direction préside la cérémonie officielle.</a:t>
            </a:r>
          </a:p>
        </p:txBody>
      </p:sp>
    </p:spTree>
    <p:extLst>
      <p:ext uri="{BB962C8B-B14F-4D97-AF65-F5344CB8AC3E}">
        <p14:creationId xmlns:p14="http://schemas.microsoft.com/office/powerpoint/2010/main" val="994502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a:xfrm>
            <a:off x="1932525" y="1830410"/>
            <a:ext cx="6570949" cy="813037"/>
          </a:xfrm>
        </p:spPr>
        <p:txBody>
          <a:bodyPr/>
          <a:lstStyle/>
          <a:p>
            <a:pPr hangingPunct="0">
              <a:spcAft>
                <a:spcPts val="1200"/>
              </a:spcAft>
            </a:pPr>
            <a:r>
              <a:rPr lang="fr-CA" b="1" dirty="0">
                <a:solidFill>
                  <a:srgbClr val="B8C724"/>
                </a:solidFill>
              </a:rPr>
              <a:t>Assermentation publique</a:t>
            </a:r>
            <a:br>
              <a:rPr lang="fr-CA" dirty="0"/>
            </a:br>
            <a:r>
              <a:rPr lang="fr-CA" dirty="0"/>
              <a:t>Il est crucial d’expliquer aux autres élèves de l’école ce qu’est un conseil d’élèves; la place qu’il occupe dans l’école </a:t>
            </a:r>
            <a:r>
              <a:rPr lang="fr-FR" dirty="0"/>
              <a:t>et </a:t>
            </a:r>
            <a:r>
              <a:rPr lang="fr-CA" dirty="0"/>
              <a:t>l’importance de son existence.</a:t>
            </a:r>
          </a:p>
        </p:txBody>
      </p:sp>
      <p:sp>
        <p:nvSpPr>
          <p:cNvPr id="4" name="Titre 1">
            <a:extLst>
              <a:ext uri="{FF2B5EF4-FFF2-40B4-BE49-F238E27FC236}">
                <a16:creationId xmlns:a16="http://schemas.microsoft.com/office/drawing/2014/main" id="{C4CE30CC-B1B7-4508-8629-9436845CB0B6}"/>
              </a:ext>
            </a:extLst>
          </p:cNvPr>
          <p:cNvSpPr txBox="1">
            <a:spLocks/>
          </p:cNvSpPr>
          <p:nvPr>
            <p:custDataLst>
              <p:tags r:id="rId2"/>
            </p:custDataLst>
          </p:nvPr>
        </p:nvSpPr>
        <p:spPr>
          <a:xfrm>
            <a:off x="1976034" y="3493894"/>
            <a:ext cx="540115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hangingPunct="0">
              <a:spcAft>
                <a:spcPts val="1200"/>
              </a:spcAft>
            </a:pPr>
            <a:r>
              <a:rPr lang="fr-CA" dirty="0"/>
              <a:t>C’est aussi l’occasion de féliciter les élèves d’avoir participé au vote, car ce sont eux qui ont déterminé qui fait partie du conseil d’élèves. Cette formule peut sembler plus exigeante, mais elle laisse des souvenirs impérissables à l’ensemble des élèves de l’école.</a:t>
            </a:r>
          </a:p>
        </p:txBody>
      </p:sp>
      <p:grpSp>
        <p:nvGrpSpPr>
          <p:cNvPr id="7" name="Groupe 6">
            <a:extLst>
              <a:ext uri="{FF2B5EF4-FFF2-40B4-BE49-F238E27FC236}">
                <a16:creationId xmlns:a16="http://schemas.microsoft.com/office/drawing/2014/main" id="{3A8880D8-7ECA-41A5-B8BB-8EF69E04578D}"/>
              </a:ext>
            </a:extLst>
          </p:cNvPr>
          <p:cNvGrpSpPr/>
          <p:nvPr>
            <p:custDataLst>
              <p:tags r:id="rId3"/>
            </p:custDataLst>
          </p:nvPr>
        </p:nvGrpSpPr>
        <p:grpSpPr>
          <a:xfrm>
            <a:off x="6750464" y="3493894"/>
            <a:ext cx="1613780" cy="2284606"/>
            <a:chOff x="6534563" y="3493894"/>
            <a:chExt cx="1685259" cy="2385798"/>
          </a:xfrm>
        </p:grpSpPr>
        <p:sp>
          <p:nvSpPr>
            <p:cNvPr id="6" name="Ellipse 5">
              <a:extLst>
                <a:ext uri="{FF2B5EF4-FFF2-40B4-BE49-F238E27FC236}">
                  <a16:creationId xmlns:a16="http://schemas.microsoft.com/office/drawing/2014/main" id="{CFA00811-CD6B-40D0-969D-2D2108619F4F}"/>
                </a:ext>
              </a:extLst>
            </p:cNvPr>
            <p:cNvSpPr/>
            <p:nvPr/>
          </p:nvSpPr>
          <p:spPr>
            <a:xfrm>
              <a:off x="6705600" y="5588000"/>
              <a:ext cx="1155700" cy="24522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5" name="Image 4">
              <a:extLst>
                <a:ext uri="{FF2B5EF4-FFF2-40B4-BE49-F238E27FC236}">
                  <a16:creationId xmlns:a16="http://schemas.microsoft.com/office/drawing/2014/main" id="{19DACC1C-9326-4862-B7B9-E3DFD0083F10}"/>
                </a:ext>
              </a:extLst>
            </p:cNvPr>
            <p:cNvPicPr>
              <a:picLocks noChangeAspect="1"/>
            </p:cNvPicPr>
            <p:nvPr/>
          </p:nvPicPr>
          <p:blipFill>
            <a:blip r:embed="rId5"/>
            <a:stretch>
              <a:fillRect/>
            </a:stretch>
          </p:blipFill>
          <p:spPr>
            <a:xfrm>
              <a:off x="6534563" y="3493894"/>
              <a:ext cx="1685259" cy="2385798"/>
            </a:xfrm>
            <a:prstGeom prst="rect">
              <a:avLst/>
            </a:prstGeom>
          </p:spPr>
        </p:pic>
      </p:grpSp>
    </p:spTree>
    <p:extLst>
      <p:ext uri="{BB962C8B-B14F-4D97-AF65-F5344CB8AC3E}">
        <p14:creationId xmlns:p14="http://schemas.microsoft.com/office/powerpoint/2010/main" val="1917570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a:xfrm>
            <a:off x="1932525" y="1830410"/>
            <a:ext cx="6570949" cy="813037"/>
          </a:xfrm>
        </p:spPr>
        <p:txBody>
          <a:bodyPr/>
          <a:lstStyle/>
          <a:p>
            <a:r>
              <a:rPr lang="fr-CA" dirty="0"/>
              <a:t>Quelle que soit la formule choisie, les grandes étapes de l’assermentation demeurent les mêmes :</a:t>
            </a:r>
          </a:p>
        </p:txBody>
      </p:sp>
      <p:sp>
        <p:nvSpPr>
          <p:cNvPr id="4" name="Titre 1">
            <a:extLst>
              <a:ext uri="{FF2B5EF4-FFF2-40B4-BE49-F238E27FC236}">
                <a16:creationId xmlns:a16="http://schemas.microsoft.com/office/drawing/2014/main" id="{6B81FEC7-D80A-48BD-BCF8-D1293CD78040}"/>
              </a:ext>
            </a:extLst>
          </p:cNvPr>
          <p:cNvSpPr txBox="1">
            <a:spLocks/>
          </p:cNvSpPr>
          <p:nvPr>
            <p:custDataLst>
              <p:tags r:id="rId2"/>
            </p:custDataLst>
          </p:nvPr>
        </p:nvSpPr>
        <p:spPr>
          <a:xfrm>
            <a:off x="1932524" y="2697235"/>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540000" indent="-285750">
              <a:lnSpc>
                <a:spcPct val="100000"/>
              </a:lnSpc>
              <a:spcAft>
                <a:spcPts val="1200"/>
              </a:spcAft>
              <a:buFont typeface="Arial" panose="020B0604020202020204" pitchFamily="34" charset="0"/>
              <a:buChar char="•"/>
            </a:pPr>
            <a:r>
              <a:rPr lang="fr-CA" sz="1600" b="1" dirty="0">
                <a:solidFill>
                  <a:schemeClr val="tx1"/>
                </a:solidFill>
              </a:rPr>
              <a:t>Avant la cérémonie :</a:t>
            </a:r>
            <a:endParaRPr lang="fr-CA" sz="1600" dirty="0"/>
          </a:p>
          <a:p>
            <a:pPr marL="1080000" lvl="4" indent="-285750">
              <a:spcAft>
                <a:spcPts val="1200"/>
              </a:spcAft>
              <a:buFont typeface="Courier New" panose="02070309020205020404" pitchFamily="49" charset="0"/>
              <a:buChar char="o"/>
            </a:pPr>
            <a:r>
              <a:rPr lang="fr-CA" sz="1600" dirty="0"/>
              <a:t>Planifier la cérémonie (formule, envergure, logistique);</a:t>
            </a:r>
          </a:p>
          <a:p>
            <a:pPr marL="1080000" lvl="4" indent="-285750">
              <a:spcAft>
                <a:spcPts val="1200"/>
              </a:spcAft>
              <a:buFont typeface="Courier New" panose="02070309020205020404" pitchFamily="49" charset="0"/>
              <a:buChar char="o"/>
            </a:pPr>
            <a:r>
              <a:rPr lang="fr-CA" sz="1600" dirty="0"/>
              <a:t>Préparer les personnes élues (Où? Quand? Comment?).</a:t>
            </a:r>
          </a:p>
          <a:p>
            <a:pPr marL="540000" indent="-285750">
              <a:lnSpc>
                <a:spcPct val="100000"/>
              </a:lnSpc>
              <a:spcAft>
                <a:spcPts val="1200"/>
              </a:spcAft>
              <a:buFont typeface="Arial" panose="020B0604020202020204" pitchFamily="34" charset="0"/>
              <a:buChar char="•"/>
            </a:pPr>
            <a:r>
              <a:rPr lang="fr-CA" sz="1600" b="1" dirty="0">
                <a:solidFill>
                  <a:schemeClr val="tx1"/>
                </a:solidFill>
              </a:rPr>
              <a:t>Pendant la cérémonie :</a:t>
            </a:r>
          </a:p>
          <a:p>
            <a:pPr marL="1080000" indent="-285750">
              <a:lnSpc>
                <a:spcPct val="100000"/>
              </a:lnSpc>
              <a:spcAft>
                <a:spcPts val="1200"/>
              </a:spcAft>
              <a:buFont typeface="Courier New" panose="02070309020205020404" pitchFamily="49" charset="0"/>
              <a:buChar char="o"/>
            </a:pPr>
            <a:r>
              <a:rPr lang="fr-CA" sz="1600" dirty="0"/>
              <a:t>Ouverture de la cérémonie;</a:t>
            </a:r>
          </a:p>
          <a:p>
            <a:pPr marL="1080000" indent="-285750">
              <a:lnSpc>
                <a:spcPct val="100000"/>
              </a:lnSpc>
              <a:spcAft>
                <a:spcPts val="1200"/>
              </a:spcAft>
              <a:buFont typeface="Courier New" panose="02070309020205020404" pitchFamily="49" charset="0"/>
              <a:buChar char="o"/>
            </a:pPr>
            <a:r>
              <a:rPr lang="fr-CA" sz="1600" dirty="0"/>
              <a:t>Serment;</a:t>
            </a:r>
          </a:p>
          <a:p>
            <a:pPr marL="1080000" indent="-285750">
              <a:lnSpc>
                <a:spcPct val="100000"/>
              </a:lnSpc>
              <a:spcAft>
                <a:spcPts val="1200"/>
              </a:spcAft>
              <a:buFont typeface="Courier New" panose="02070309020205020404" pitchFamily="49" charset="0"/>
              <a:buChar char="o"/>
            </a:pPr>
            <a:r>
              <a:rPr lang="fr-CA" sz="1600" dirty="0"/>
              <a:t>Signature de l’engagement;</a:t>
            </a:r>
          </a:p>
          <a:p>
            <a:pPr marL="1080000" indent="-285750">
              <a:lnSpc>
                <a:spcPct val="100000"/>
              </a:lnSpc>
              <a:spcAft>
                <a:spcPts val="1200"/>
              </a:spcAft>
              <a:buFont typeface="Courier New" panose="02070309020205020404" pitchFamily="49" charset="0"/>
              <a:buChar char="o"/>
            </a:pPr>
            <a:r>
              <a:rPr lang="fr-CA" sz="1600" dirty="0"/>
              <a:t>Prise de photos;</a:t>
            </a:r>
          </a:p>
          <a:p>
            <a:pPr marL="1080000" indent="-285750">
              <a:lnSpc>
                <a:spcPct val="100000"/>
              </a:lnSpc>
              <a:spcAft>
                <a:spcPts val="1200"/>
              </a:spcAft>
              <a:buFont typeface="Courier New" panose="02070309020205020404" pitchFamily="49" charset="0"/>
              <a:buChar char="o"/>
            </a:pPr>
            <a:r>
              <a:rPr lang="fr-CA" sz="1600" dirty="0"/>
              <a:t>Remerciements;</a:t>
            </a:r>
          </a:p>
          <a:p>
            <a:pPr marL="1080000" indent="-285750">
              <a:lnSpc>
                <a:spcPct val="100000"/>
              </a:lnSpc>
              <a:spcAft>
                <a:spcPts val="1200"/>
              </a:spcAft>
              <a:buFont typeface="Courier New" panose="02070309020205020404" pitchFamily="49" charset="0"/>
              <a:buChar char="o"/>
            </a:pPr>
            <a:r>
              <a:rPr lang="fr-CA" sz="1600" dirty="0"/>
              <a:t>Clôture de la cérémonie.</a:t>
            </a:r>
          </a:p>
          <a:p>
            <a:pPr marL="540000" indent="-285750">
              <a:lnSpc>
                <a:spcPct val="100000"/>
              </a:lnSpc>
              <a:spcAft>
                <a:spcPts val="1200"/>
              </a:spcAft>
              <a:buFont typeface="Arial" panose="020B0604020202020204" pitchFamily="34" charset="0"/>
              <a:buChar char="•"/>
            </a:pPr>
            <a:endParaRPr lang="fr-CA" sz="1600" dirty="0"/>
          </a:p>
        </p:txBody>
      </p:sp>
    </p:spTree>
    <p:extLst>
      <p:ext uri="{BB962C8B-B14F-4D97-AF65-F5344CB8AC3E}">
        <p14:creationId xmlns:p14="http://schemas.microsoft.com/office/powerpoint/2010/main" val="2687274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a:xfrm>
            <a:off x="1932525" y="1830410"/>
            <a:ext cx="6570949" cy="813037"/>
          </a:xfrm>
        </p:spPr>
        <p:txBody>
          <a:bodyPr/>
          <a:lstStyle/>
          <a:p>
            <a:pPr hangingPunct="0">
              <a:spcAft>
                <a:spcPts val="1200"/>
              </a:spcAft>
            </a:pPr>
            <a:r>
              <a:rPr lang="fr-CA" b="1" dirty="0">
                <a:solidFill>
                  <a:srgbClr val="B8C724"/>
                </a:solidFill>
              </a:rPr>
              <a:t>Planifier la cérémonie</a:t>
            </a:r>
            <a:br>
              <a:rPr lang="fr-CA" dirty="0"/>
            </a:br>
            <a:r>
              <a:rPr lang="fr-CA" dirty="0"/>
              <a:t>En tant que personne responsable, la planification de l’assermentation vous revient. Vous devez réfléchir à la formule que vous désirez mettre en place. L’envergure de cette cérémonie doit être proportionnelle au temps dont vous disposez et à l’engagement de la direction et de l’équipe-école.</a:t>
            </a:r>
            <a:br>
              <a:rPr lang="fr-CA" dirty="0"/>
            </a:br>
            <a:br>
              <a:rPr lang="fr-CA" dirty="0"/>
            </a:br>
            <a:r>
              <a:rPr lang="fr-CA" dirty="0"/>
              <a:t>En ce qui concerne la logistique, elle découle directement de la formule, des personnes invitées et de l’envergure de la cérémonie. La réflexion est donc essentielle. </a:t>
            </a:r>
          </a:p>
        </p:txBody>
      </p:sp>
    </p:spTree>
    <p:extLst>
      <p:ext uri="{BB962C8B-B14F-4D97-AF65-F5344CB8AC3E}">
        <p14:creationId xmlns:p14="http://schemas.microsoft.com/office/powerpoint/2010/main" val="1551639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a:xfrm>
            <a:off x="1932525" y="1830410"/>
            <a:ext cx="6570949" cy="813037"/>
          </a:xfrm>
        </p:spPr>
        <p:txBody>
          <a:bodyPr/>
          <a:lstStyle/>
          <a:p>
            <a:pPr hangingPunct="0">
              <a:spcAft>
                <a:spcPts val="1200"/>
              </a:spcAft>
            </a:pPr>
            <a:r>
              <a:rPr lang="fr-CA" b="1" dirty="0">
                <a:solidFill>
                  <a:srgbClr val="B8C724"/>
                </a:solidFill>
              </a:rPr>
              <a:t>Préparer les personnes élues (Où? Quand? Comment?)</a:t>
            </a:r>
            <a:br>
              <a:rPr lang="fr-CA" dirty="0"/>
            </a:br>
            <a:r>
              <a:rPr lang="fr-CA" dirty="0"/>
              <a:t>Pour les personnes élues, cette cérémonie d’assermentation est importante. Dans une formule officielle, elle apporte son lot de fébrilité. Il ne faut donc pas négliger la préparation des élèves.</a:t>
            </a:r>
            <a:br>
              <a:rPr lang="fr-CA" dirty="0"/>
            </a:br>
            <a:br>
              <a:rPr lang="fr-CA" dirty="0"/>
            </a:br>
            <a:r>
              <a:rPr lang="fr-CA" dirty="0"/>
              <a:t>Les personnes élues doivent pouvoir pratiquer leur serment et connaître le déroulement de la cérémonie à l’avance. Si on leur demande de faire un discours, ces personnes doivent avoir suffisamment de temps pour se préparer.</a:t>
            </a:r>
          </a:p>
        </p:txBody>
      </p:sp>
    </p:spTree>
    <p:extLst>
      <p:ext uri="{BB962C8B-B14F-4D97-AF65-F5344CB8AC3E}">
        <p14:creationId xmlns:p14="http://schemas.microsoft.com/office/powerpoint/2010/main" val="2353826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a:xfrm>
            <a:off x="1932525" y="1830410"/>
            <a:ext cx="6570949" cy="813037"/>
          </a:xfrm>
        </p:spPr>
        <p:txBody>
          <a:bodyPr/>
          <a:lstStyle/>
          <a:p>
            <a:pPr hangingPunct="0">
              <a:spcAft>
                <a:spcPts val="1200"/>
              </a:spcAft>
            </a:pPr>
            <a:r>
              <a:rPr lang="fr-CA" b="1" dirty="0">
                <a:solidFill>
                  <a:srgbClr val="B8C724"/>
                </a:solidFill>
              </a:rPr>
              <a:t>Ouverture de la cérémonie</a:t>
            </a:r>
            <a:br>
              <a:rPr lang="fr-CA" dirty="0"/>
            </a:br>
            <a:r>
              <a:rPr lang="fr-CA" dirty="0"/>
              <a:t>Selon l’envergure de l’événement, vous pourriez choisir d’ouvrir la cérémonie vous-même ou avoir un mot d’ouverture effectué par la direction ou une personne invitée.</a:t>
            </a:r>
            <a:br>
              <a:rPr lang="fr-CA" dirty="0"/>
            </a:br>
            <a:br>
              <a:rPr lang="fr-CA" dirty="0"/>
            </a:br>
            <a:r>
              <a:rPr lang="fr-CA" dirty="0"/>
              <a:t>Selon votre situation, vous pourriez aussi inviter certaines personnes présentes à faire un discours. Les personnes élues peuvent aussi être invitées à le faire.</a:t>
            </a:r>
          </a:p>
        </p:txBody>
      </p:sp>
    </p:spTree>
    <p:extLst>
      <p:ext uri="{BB962C8B-B14F-4D97-AF65-F5344CB8AC3E}">
        <p14:creationId xmlns:p14="http://schemas.microsoft.com/office/powerpoint/2010/main" val="227935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a:xfrm>
            <a:off x="1932525" y="1830410"/>
            <a:ext cx="6570949" cy="813037"/>
          </a:xfrm>
        </p:spPr>
        <p:txBody>
          <a:bodyPr/>
          <a:lstStyle/>
          <a:p>
            <a:pPr hangingPunct="0">
              <a:spcAft>
                <a:spcPts val="1200"/>
              </a:spcAft>
            </a:pPr>
            <a:r>
              <a:rPr lang="fr-CA" b="1" dirty="0">
                <a:solidFill>
                  <a:srgbClr val="B8C724"/>
                </a:solidFill>
              </a:rPr>
              <a:t>Serment</a:t>
            </a:r>
            <a:br>
              <a:rPr lang="fr-CA" dirty="0"/>
            </a:br>
            <a:r>
              <a:rPr lang="fr-CA" dirty="0"/>
              <a:t>Le serment est la promesse officielle qui sera prononcée. L’équipe de Vox populi vous propose deux modèles d’assermentation. Vous pouvez retrouver ces modèles dans la boîte à outils du site Web de Vox populi : Ta démocratie à l’école!</a:t>
            </a:r>
            <a:br>
              <a:rPr lang="fr-CA" dirty="0"/>
            </a:br>
            <a:br>
              <a:rPr lang="fr-CA" dirty="0"/>
            </a:br>
            <a:br>
              <a:rPr lang="fr-CA" dirty="0"/>
            </a:br>
            <a:br>
              <a:rPr lang="fr-CA" dirty="0"/>
            </a:br>
            <a:br>
              <a:rPr lang="fr-CA" dirty="0"/>
            </a:br>
            <a:br>
              <a:rPr lang="fr-CA" dirty="0"/>
            </a:br>
            <a:br>
              <a:rPr lang="fr-CA" dirty="0"/>
            </a:br>
            <a:r>
              <a:rPr lang="fr-CA" dirty="0"/>
              <a:t>N’hésitez pas à personnaliser le serment selon votre réalité.</a:t>
            </a:r>
            <a:br>
              <a:rPr lang="fr-CA" dirty="0"/>
            </a:br>
            <a:br>
              <a:rPr lang="fr-CA" dirty="0"/>
            </a:br>
            <a:endParaRPr lang="fr-CA" dirty="0"/>
          </a:p>
        </p:txBody>
      </p:sp>
      <p:sp>
        <p:nvSpPr>
          <p:cNvPr id="4" name="Titre 1">
            <a:extLst>
              <a:ext uri="{FF2B5EF4-FFF2-40B4-BE49-F238E27FC236}">
                <a16:creationId xmlns:a16="http://schemas.microsoft.com/office/drawing/2014/main" id="{60CF82A4-4703-4727-AD2B-18E247862E20}"/>
              </a:ext>
            </a:extLst>
          </p:cNvPr>
          <p:cNvSpPr txBox="1">
            <a:spLocks/>
          </p:cNvSpPr>
          <p:nvPr>
            <p:custDataLst>
              <p:tags r:id="rId2"/>
            </p:custDataLst>
          </p:nvPr>
        </p:nvSpPr>
        <p:spPr>
          <a:xfrm>
            <a:off x="1932525" y="3808035"/>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540000" indent="-285750">
              <a:lnSpc>
                <a:spcPct val="100000"/>
              </a:lnSpc>
              <a:spcAft>
                <a:spcPts val="1200"/>
              </a:spcAft>
              <a:buFont typeface="Arial" panose="020B0604020202020204" pitchFamily="34" charset="0"/>
              <a:buChar char="•"/>
            </a:pPr>
            <a:r>
              <a:rPr lang="fr-CA" sz="1600" dirty="0"/>
              <a:t>Le </a:t>
            </a:r>
            <a:r>
              <a:rPr lang="fr-CA" sz="1600" dirty="0">
                <a:hlinkClick r:id="rId4"/>
              </a:rPr>
              <a:t>Modèle d’assermentation (courte)</a:t>
            </a:r>
            <a:br>
              <a:rPr lang="fr-CA" sz="1600" dirty="0">
                <a:hlinkClick r:id="rId4"/>
              </a:rPr>
            </a:br>
            <a:r>
              <a:rPr lang="fr-CA" sz="1600" dirty="0"/>
              <a:t>Ce modèle peut être utilisé pour toutes les formules d’assermentation. C’est ce modèle que la personne formatrice de Vox populi utilisera lors de la formation.</a:t>
            </a:r>
          </a:p>
          <a:p>
            <a:pPr marL="540000" indent="-285750">
              <a:lnSpc>
                <a:spcPct val="100000"/>
              </a:lnSpc>
              <a:spcAft>
                <a:spcPts val="1200"/>
              </a:spcAft>
              <a:buFont typeface="Arial" panose="020B0604020202020204" pitchFamily="34" charset="0"/>
              <a:buChar char="•"/>
            </a:pPr>
            <a:r>
              <a:rPr lang="fr-CA" sz="1600" dirty="0"/>
              <a:t>Le </a:t>
            </a:r>
            <a:r>
              <a:rPr lang="fr-CA" sz="1600" dirty="0">
                <a:hlinkClick r:id="rId5"/>
              </a:rPr>
              <a:t>Modèle d’assermentation (longue)</a:t>
            </a:r>
            <a:br>
              <a:rPr lang="fr-CA" sz="1600" dirty="0"/>
            </a:br>
            <a:r>
              <a:rPr lang="fr-CA" sz="1600" dirty="0"/>
              <a:t>Ce modèle est plus protocolaire et se prête davantage à une cérémonie officielle.</a:t>
            </a:r>
          </a:p>
        </p:txBody>
      </p:sp>
    </p:spTree>
    <p:extLst>
      <p:ext uri="{BB962C8B-B14F-4D97-AF65-F5344CB8AC3E}">
        <p14:creationId xmlns:p14="http://schemas.microsoft.com/office/powerpoint/2010/main" val="637260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a:xfrm>
            <a:off x="1932525" y="1830410"/>
            <a:ext cx="6570949" cy="813037"/>
          </a:xfrm>
        </p:spPr>
        <p:txBody>
          <a:bodyPr/>
          <a:lstStyle/>
          <a:p>
            <a:pPr hangingPunct="0">
              <a:spcAft>
                <a:spcPts val="1200"/>
              </a:spcAft>
            </a:pPr>
            <a:r>
              <a:rPr lang="fr-CA" b="1" dirty="0">
                <a:solidFill>
                  <a:srgbClr val="B8C724"/>
                </a:solidFill>
              </a:rPr>
              <a:t>Signature</a:t>
            </a:r>
            <a:br>
              <a:rPr lang="fr-CA" dirty="0"/>
            </a:br>
            <a:r>
              <a:rPr lang="fr-CA" dirty="0"/>
              <a:t>Après avoir fait la promesse officielle de s’engager au conseil d’élèves, les personnes élues doivent sceller cet engagement par une signature. Le </a:t>
            </a:r>
            <a:r>
              <a:rPr lang="fr-CA" dirty="0">
                <a:hlinkClick r:id="rId3"/>
              </a:rPr>
              <a:t>Modèle d’assermentation (courte) </a:t>
            </a:r>
            <a:r>
              <a:rPr lang="fr-CA" dirty="0"/>
              <a:t>comprend un espace pour la signature des personnes élues de même que pour la signature de la personne témoin. </a:t>
            </a:r>
            <a:br>
              <a:rPr lang="fr-CA" dirty="0"/>
            </a:br>
            <a:br>
              <a:rPr lang="fr-CA" dirty="0"/>
            </a:br>
            <a:r>
              <a:rPr lang="fr-CA" dirty="0"/>
              <a:t>Si vous utilisez le </a:t>
            </a:r>
            <a:r>
              <a:rPr lang="fr-CA" dirty="0">
                <a:hlinkClick r:id="rId4"/>
              </a:rPr>
              <a:t>Modèle d’assermentation (longue)</a:t>
            </a:r>
            <a:r>
              <a:rPr lang="fr-CA" dirty="0"/>
              <a:t> l’équipe de Vox populi vous invite à procéder à la signature sur un autre support.</a:t>
            </a:r>
            <a:br>
              <a:rPr lang="fr-CA" dirty="0"/>
            </a:br>
            <a:br>
              <a:rPr lang="fr-CA" dirty="0"/>
            </a:br>
            <a:r>
              <a:rPr lang="fr-CA" dirty="0"/>
              <a:t>Ce contrat d’engagement peut s’avérer très utile pour encadrer les élèves lorsque les efforts et la motivation ne sont pas au rendez-vous.</a:t>
            </a:r>
            <a:br>
              <a:rPr lang="fr-CA" dirty="0"/>
            </a:br>
            <a:endParaRPr lang="fr-CA" dirty="0"/>
          </a:p>
        </p:txBody>
      </p:sp>
    </p:spTree>
    <p:extLst>
      <p:ext uri="{BB962C8B-B14F-4D97-AF65-F5344CB8AC3E}">
        <p14:creationId xmlns:p14="http://schemas.microsoft.com/office/powerpoint/2010/main" val="1135358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a:xfrm>
            <a:off x="1932525" y="1830410"/>
            <a:ext cx="6570949" cy="813037"/>
          </a:xfrm>
        </p:spPr>
        <p:txBody>
          <a:bodyPr/>
          <a:lstStyle/>
          <a:p>
            <a:pPr hangingPunct="0">
              <a:spcAft>
                <a:spcPts val="1200"/>
              </a:spcAft>
            </a:pPr>
            <a:r>
              <a:rPr lang="fr-CA" b="1" dirty="0">
                <a:solidFill>
                  <a:srgbClr val="B8C724"/>
                </a:solidFill>
              </a:rPr>
              <a:t>Prise de photos</a:t>
            </a:r>
            <a:br>
              <a:rPr lang="fr-CA" dirty="0"/>
            </a:br>
            <a:r>
              <a:rPr lang="fr-CA" dirty="0"/>
              <a:t>Il peut être intéressant de prendre des photos tout au long de la cérémonie, mais aussi à la toute fin pour boucler l’engagement.</a:t>
            </a:r>
          </a:p>
        </p:txBody>
      </p:sp>
      <p:pic>
        <p:nvPicPr>
          <p:cNvPr id="4" name="Graphique 3" descr="Caméra">
            <a:extLst>
              <a:ext uri="{FF2B5EF4-FFF2-40B4-BE49-F238E27FC236}">
                <a16:creationId xmlns:a16="http://schemas.microsoft.com/office/drawing/2014/main" id="{26233DA5-E0AE-4C53-829E-88BA90A220A0}"/>
              </a:ext>
            </a:extLst>
          </p:cNvPr>
          <p:cNvPicPr>
            <a:picLocks noChangeAspect="1"/>
          </p:cNvPicPr>
          <p:nvPr>
            <p:custDataLst>
              <p:tags r:id="rId2"/>
            </p:custDataLst>
          </p:nvPr>
        </p:nvPicPr>
        <p:blipFill>
          <a:blip r:embed="rId5">
            <a:extLst>
              <a:ext uri="{96DAC541-7B7A-43D3-8B79-37D633B846F1}">
                <asvg:svgBlip xmlns:asvg="http://schemas.microsoft.com/office/drawing/2016/SVG/main" r:embed="rId6"/>
              </a:ext>
            </a:extLst>
          </a:blip>
          <a:stretch>
            <a:fillRect/>
          </a:stretch>
        </p:blipFill>
        <p:spPr>
          <a:xfrm>
            <a:off x="2042887" y="3537489"/>
            <a:ext cx="785554" cy="785554"/>
          </a:xfrm>
          <a:prstGeom prst="rect">
            <a:avLst/>
          </a:prstGeom>
        </p:spPr>
      </p:pic>
      <p:sp>
        <p:nvSpPr>
          <p:cNvPr id="8" name="Titre 1">
            <a:extLst>
              <a:ext uri="{FF2B5EF4-FFF2-40B4-BE49-F238E27FC236}">
                <a16:creationId xmlns:a16="http://schemas.microsoft.com/office/drawing/2014/main" id="{7F4133BA-F027-4739-8FF5-566628B49E6D}"/>
              </a:ext>
            </a:extLst>
          </p:cNvPr>
          <p:cNvSpPr txBox="1">
            <a:spLocks/>
          </p:cNvSpPr>
          <p:nvPr>
            <p:custDataLst>
              <p:tags r:id="rId3"/>
            </p:custDataLst>
          </p:nvPr>
        </p:nvSpPr>
        <p:spPr>
          <a:xfrm>
            <a:off x="2828441" y="3205214"/>
            <a:ext cx="5675032"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hangingPunct="0">
              <a:spcAft>
                <a:spcPts val="1200"/>
              </a:spcAft>
            </a:pPr>
            <a:r>
              <a:rPr lang="fr-CA" dirty="0"/>
              <a:t>Ces photos peuvent être réutilisées dans un article sur les médias sociaux, le journal étudiant, les messages aux parents ou dans la communauté. Elles permettent de faire connaître le conseil d’élèves dans l’école.</a:t>
            </a:r>
          </a:p>
        </p:txBody>
      </p:sp>
    </p:spTree>
    <p:extLst>
      <p:ext uri="{BB962C8B-B14F-4D97-AF65-F5344CB8AC3E}">
        <p14:creationId xmlns:p14="http://schemas.microsoft.com/office/powerpoint/2010/main" val="1593958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llipse 6">
            <a:extLst>
              <a:ext uri="{FF2B5EF4-FFF2-40B4-BE49-F238E27FC236}">
                <a16:creationId xmlns:a16="http://schemas.microsoft.com/office/drawing/2014/main" id="{3D52244F-7B44-47B8-9ABB-FC30BC2055C8}"/>
              </a:ext>
            </a:extLst>
          </p:cNvPr>
          <p:cNvSpPr/>
          <p:nvPr>
            <p:custDataLst>
              <p:tags r:id="rId1"/>
            </p:custDataLst>
          </p:nvPr>
        </p:nvSpPr>
        <p:spPr>
          <a:xfrm>
            <a:off x="2026486" y="5747658"/>
            <a:ext cx="1239462" cy="22642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2"/>
            </p:custDataLst>
          </p:nvPr>
        </p:nvSpPr>
        <p:spPr>
          <a:xfrm>
            <a:off x="1932525" y="1830410"/>
            <a:ext cx="6570949" cy="813037"/>
          </a:xfrm>
        </p:spPr>
        <p:txBody>
          <a:bodyPr/>
          <a:lstStyle/>
          <a:p>
            <a:pPr hangingPunct="0">
              <a:spcAft>
                <a:spcPts val="1200"/>
              </a:spcAft>
            </a:pPr>
            <a:r>
              <a:rPr lang="fr-CA" b="1" dirty="0">
                <a:solidFill>
                  <a:srgbClr val="B8C724"/>
                </a:solidFill>
              </a:rPr>
              <a:t>Remerciements</a:t>
            </a:r>
            <a:br>
              <a:rPr lang="fr-CA" dirty="0"/>
            </a:br>
            <a:r>
              <a:rPr lang="fr-CA" dirty="0"/>
              <a:t>Un petit mot de remerciements peut être prononcé par la personne responsable du conseil d’élèves ou la direction de l’école.</a:t>
            </a:r>
          </a:p>
        </p:txBody>
      </p:sp>
      <p:sp>
        <p:nvSpPr>
          <p:cNvPr id="4" name="Titre 1">
            <a:extLst>
              <a:ext uri="{FF2B5EF4-FFF2-40B4-BE49-F238E27FC236}">
                <a16:creationId xmlns:a16="http://schemas.microsoft.com/office/drawing/2014/main" id="{AC524EE3-CFBC-4999-93A3-6C9010DA5967}"/>
              </a:ext>
            </a:extLst>
          </p:cNvPr>
          <p:cNvSpPr txBox="1">
            <a:spLocks/>
          </p:cNvSpPr>
          <p:nvPr>
            <p:custDataLst>
              <p:tags r:id="rId3"/>
            </p:custDataLst>
          </p:nvPr>
        </p:nvSpPr>
        <p:spPr>
          <a:xfrm>
            <a:off x="3171987" y="3250096"/>
            <a:ext cx="5331487"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hangingPunct="0">
              <a:spcAft>
                <a:spcPts val="1200"/>
              </a:spcAft>
            </a:pPr>
            <a:r>
              <a:rPr lang="fr-CA" dirty="0"/>
              <a:t>À cette étape, il peut être intéressant de faire intervenir la présidente ou le président du conseil, mais également toute autre personne élue volontaire pour faire un discours. </a:t>
            </a:r>
          </a:p>
        </p:txBody>
      </p:sp>
      <p:pic>
        <p:nvPicPr>
          <p:cNvPr id="6" name="Image 5" descr="Une image contenant dessin, chemise&#10;&#10;Description générée automatiquement">
            <a:extLst>
              <a:ext uri="{FF2B5EF4-FFF2-40B4-BE49-F238E27FC236}">
                <a16:creationId xmlns:a16="http://schemas.microsoft.com/office/drawing/2014/main" id="{DEE0CDDC-5F15-43F9-9C3D-CF956F2D4054}"/>
              </a:ext>
            </a:extLst>
          </p:cNvPr>
          <p:cNvPicPr>
            <a:picLocks noChangeAspect="1"/>
          </p:cNvPicPr>
          <p:nvPr>
            <p:custDataLst>
              <p:tags r:id="rId4"/>
            </p:custDataLst>
          </p:nvPr>
        </p:nvPicPr>
        <p:blipFill>
          <a:blip r:embed="rId6"/>
          <a:stretch>
            <a:fillRect/>
          </a:stretch>
        </p:blipFill>
        <p:spPr>
          <a:xfrm>
            <a:off x="2065973" y="3360244"/>
            <a:ext cx="1199975" cy="2619076"/>
          </a:xfrm>
          <a:prstGeom prst="rect">
            <a:avLst/>
          </a:prstGeom>
        </p:spPr>
      </p:pic>
    </p:spTree>
    <p:extLst>
      <p:ext uri="{BB962C8B-B14F-4D97-AF65-F5344CB8AC3E}">
        <p14:creationId xmlns:p14="http://schemas.microsoft.com/office/powerpoint/2010/main" val="1652156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1"/>
            </p:custDataLst>
          </p:nvPr>
        </p:nvSpPr>
        <p:spPr/>
        <p:txBody>
          <a:bodyPr/>
          <a:lstStyle/>
          <a:p>
            <a:r>
              <a:rPr lang="fr-FR" dirty="0"/>
              <a:t>À cette étape, vous connaissez les personnes élues au conseil, mais est-ce que toute l’école est au courant?</a:t>
            </a:r>
            <a:br>
              <a:rPr lang="fr-FR" dirty="0"/>
            </a:br>
            <a:br>
              <a:rPr lang="fr-FR" dirty="0"/>
            </a:br>
            <a:r>
              <a:rPr lang="fr-FR" dirty="0"/>
              <a:t>Dans bien des milieux, l’équipe de Vox populi constate qu’une fois les élections passées, on cesse de parler du conseil d’élèves dans l’école. On partage les résultats du vote, mais on ne présente pas officiellement les personnes élues aux autres élèves.</a:t>
            </a:r>
            <a:endParaRPr lang="fr-CA" dirty="0"/>
          </a:p>
        </p:txBody>
      </p:sp>
      <p:pic>
        <p:nvPicPr>
          <p:cNvPr id="4" name="Image 3">
            <a:extLst>
              <a:ext uri="{FF2B5EF4-FFF2-40B4-BE49-F238E27FC236}">
                <a16:creationId xmlns:a16="http://schemas.microsoft.com/office/drawing/2014/main" id="{DF6B8C5F-D333-4E57-AFAD-CF1BE411BD17}"/>
              </a:ext>
            </a:extLst>
          </p:cNvPr>
          <p:cNvPicPr>
            <a:picLocks noChangeAspect="1"/>
          </p:cNvPicPr>
          <p:nvPr>
            <p:custDataLst>
              <p:tags r:id="rId2"/>
            </p:custDataLst>
          </p:nvPr>
        </p:nvPicPr>
        <p:blipFill>
          <a:blip r:embed="rId4"/>
          <a:stretch>
            <a:fillRect/>
          </a:stretch>
        </p:blipFill>
        <p:spPr>
          <a:xfrm>
            <a:off x="6459534" y="4375039"/>
            <a:ext cx="1915840" cy="1493848"/>
          </a:xfrm>
          <a:prstGeom prst="rect">
            <a:avLst/>
          </a:prstGeom>
        </p:spPr>
      </p:pic>
    </p:spTree>
    <p:extLst>
      <p:ext uri="{BB962C8B-B14F-4D97-AF65-F5344CB8AC3E}">
        <p14:creationId xmlns:p14="http://schemas.microsoft.com/office/powerpoint/2010/main" val="2787798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a:xfrm>
            <a:off x="1932525" y="1830410"/>
            <a:ext cx="6570949" cy="813037"/>
          </a:xfrm>
        </p:spPr>
        <p:txBody>
          <a:bodyPr/>
          <a:lstStyle/>
          <a:p>
            <a:pPr hangingPunct="0">
              <a:spcAft>
                <a:spcPts val="1200"/>
              </a:spcAft>
            </a:pPr>
            <a:r>
              <a:rPr lang="fr-CA" b="1" dirty="0">
                <a:solidFill>
                  <a:srgbClr val="B8C724"/>
                </a:solidFill>
              </a:rPr>
              <a:t>Clôture de la cérémonie</a:t>
            </a:r>
            <a:br>
              <a:rPr lang="fr-CA" dirty="0"/>
            </a:br>
            <a:br>
              <a:rPr lang="fr-CA" dirty="0"/>
            </a:br>
            <a:br>
              <a:rPr lang="fr-CA" dirty="0"/>
            </a:br>
            <a:br>
              <a:rPr lang="fr-CA" dirty="0"/>
            </a:br>
            <a:br>
              <a:rPr lang="fr-CA" dirty="0"/>
            </a:br>
            <a:r>
              <a:rPr lang="fr-CA" dirty="0"/>
              <a:t>Quelle qu’elle soit, la clôture de l’assermentation doit répondre à la réalité de votre milieu.</a:t>
            </a:r>
          </a:p>
        </p:txBody>
      </p:sp>
      <p:sp>
        <p:nvSpPr>
          <p:cNvPr id="4" name="Titre 1">
            <a:extLst>
              <a:ext uri="{FF2B5EF4-FFF2-40B4-BE49-F238E27FC236}">
                <a16:creationId xmlns:a16="http://schemas.microsoft.com/office/drawing/2014/main" id="{F9ABF9CF-4D41-414C-B353-DB1AEB2F0F97}"/>
              </a:ext>
            </a:extLst>
          </p:cNvPr>
          <p:cNvSpPr txBox="1">
            <a:spLocks/>
          </p:cNvSpPr>
          <p:nvPr>
            <p:custDataLst>
              <p:tags r:id="rId2"/>
            </p:custDataLst>
          </p:nvPr>
        </p:nvSpPr>
        <p:spPr>
          <a:xfrm>
            <a:off x="2960176" y="2153291"/>
            <a:ext cx="5543297"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hangingPunct="0">
              <a:spcAft>
                <a:spcPts val="1200"/>
              </a:spcAft>
            </a:pPr>
            <a:r>
              <a:rPr lang="fr-CA" dirty="0"/>
              <a:t>La cérémonie peut se terminer simplement par une bonne main d’applaudissements ou alors par une collation où les personnes présentes sont invitées à discuter.</a:t>
            </a:r>
          </a:p>
        </p:txBody>
      </p:sp>
      <p:pic>
        <p:nvPicPr>
          <p:cNvPr id="5" name="Graphique 4" descr="Langue des signes">
            <a:extLst>
              <a:ext uri="{FF2B5EF4-FFF2-40B4-BE49-F238E27FC236}">
                <a16:creationId xmlns:a16="http://schemas.microsoft.com/office/drawing/2014/main" id="{AA27B728-15BD-46F9-9426-20E55CDDF1A5}"/>
              </a:ext>
            </a:extLst>
          </p:cNvPr>
          <p:cNvPicPr>
            <a:picLocks noChangeAspect="1"/>
          </p:cNvPicPr>
          <p:nvPr>
            <p:custDataLst>
              <p:tags r:id="rId3"/>
            </p:custDataLst>
          </p:nvPr>
        </p:nvPicPr>
        <p:blipFill>
          <a:blip r:embed="rId5">
            <a:extLst>
              <a:ext uri="{96DAC541-7B7A-43D3-8B79-37D633B846F1}">
                <asvg:svgBlip xmlns:asvg="http://schemas.microsoft.com/office/drawing/2016/SVG/main" r:embed="rId6"/>
              </a:ext>
            </a:extLst>
          </a:blip>
          <a:stretch>
            <a:fillRect/>
          </a:stretch>
        </p:blipFill>
        <p:spPr>
          <a:xfrm>
            <a:off x="1989151" y="2267924"/>
            <a:ext cx="914400" cy="914400"/>
          </a:xfrm>
          <a:prstGeom prst="rect">
            <a:avLst/>
          </a:prstGeom>
        </p:spPr>
      </p:pic>
    </p:spTree>
    <p:extLst>
      <p:ext uri="{BB962C8B-B14F-4D97-AF65-F5344CB8AC3E}">
        <p14:creationId xmlns:p14="http://schemas.microsoft.com/office/powerpoint/2010/main" val="2210985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a:xfrm>
            <a:off x="1932525" y="1830410"/>
            <a:ext cx="6570949" cy="813037"/>
          </a:xfrm>
        </p:spPr>
        <p:txBody>
          <a:bodyPr/>
          <a:lstStyle/>
          <a:p>
            <a:pPr hangingPunct="0">
              <a:spcAft>
                <a:spcPts val="1200"/>
              </a:spcAft>
            </a:pPr>
            <a:r>
              <a:rPr lang="fr-CA" dirty="0"/>
              <a:t>Certaines écoles ont mis en place des pratiques originales lors de l’assermentation des personnes élues. L’équipe de Vox populi a dressé une liste de certaines de ces pratiques :</a:t>
            </a:r>
          </a:p>
        </p:txBody>
      </p:sp>
      <p:sp>
        <p:nvSpPr>
          <p:cNvPr id="4" name="ZoneTexte 3">
            <a:extLst>
              <a:ext uri="{FF2B5EF4-FFF2-40B4-BE49-F238E27FC236}">
                <a16:creationId xmlns:a16="http://schemas.microsoft.com/office/drawing/2014/main" id="{BB54A04C-98B8-4244-9C4D-2B039B6CFB5E}"/>
              </a:ext>
            </a:extLst>
          </p:cNvPr>
          <p:cNvSpPr txBox="1"/>
          <p:nvPr>
            <p:custDataLst>
              <p:tags r:id="rId2"/>
            </p:custDataLst>
          </p:nvPr>
        </p:nvSpPr>
        <p:spPr>
          <a:xfrm>
            <a:off x="5564848" y="1522633"/>
            <a:ext cx="2938625" cy="307777"/>
          </a:xfrm>
          <a:prstGeom prst="rect">
            <a:avLst/>
          </a:prstGeom>
          <a:solidFill>
            <a:srgbClr val="B8C724"/>
          </a:solidFill>
        </p:spPr>
        <p:txBody>
          <a:bodyPr wrap="none" rtlCol="0">
            <a:spAutoFit/>
          </a:bodyPr>
          <a:lstStyle/>
          <a:p>
            <a:r>
              <a:rPr lang="fr-CA" b="1" dirty="0">
                <a:solidFill>
                  <a:schemeClr val="bg1"/>
                </a:solidFill>
              </a:rPr>
              <a:t>TRUCS ET ASTUCES DU MILIEU</a:t>
            </a:r>
          </a:p>
        </p:txBody>
      </p:sp>
      <p:sp>
        <p:nvSpPr>
          <p:cNvPr id="5" name="Titre 1">
            <a:extLst>
              <a:ext uri="{FF2B5EF4-FFF2-40B4-BE49-F238E27FC236}">
                <a16:creationId xmlns:a16="http://schemas.microsoft.com/office/drawing/2014/main" id="{DD47F0DF-EBBD-44D6-908E-A9FB1BA31A5C}"/>
              </a:ext>
            </a:extLst>
          </p:cNvPr>
          <p:cNvSpPr txBox="1">
            <a:spLocks/>
          </p:cNvSpPr>
          <p:nvPr>
            <p:custDataLst>
              <p:tags r:id="rId3"/>
            </p:custDataLst>
          </p:nvPr>
        </p:nvSpPr>
        <p:spPr>
          <a:xfrm>
            <a:off x="1932524" y="3022481"/>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540000" indent="-285750">
              <a:lnSpc>
                <a:spcPct val="100000"/>
              </a:lnSpc>
              <a:spcAft>
                <a:spcPts val="1200"/>
              </a:spcAft>
              <a:buFont typeface="Arial" panose="020B0604020202020204" pitchFamily="34" charset="0"/>
              <a:buChar char="•"/>
            </a:pPr>
            <a:r>
              <a:rPr lang="fr-CA" sz="1600" dirty="0"/>
              <a:t>La signature des personnes élues dans le Livre d’or de l’école;</a:t>
            </a:r>
          </a:p>
          <a:p>
            <a:pPr marL="540000" indent="-285750">
              <a:lnSpc>
                <a:spcPct val="100000"/>
              </a:lnSpc>
              <a:spcAft>
                <a:spcPts val="1200"/>
              </a:spcAft>
              <a:buFont typeface="Arial" panose="020B0604020202020204" pitchFamily="34" charset="0"/>
              <a:buChar char="•"/>
            </a:pPr>
            <a:r>
              <a:rPr lang="fr-CA" sz="1600" dirty="0"/>
              <a:t>Un crayon « spécial » utilisé uniquement pour signer l’assermentation;</a:t>
            </a:r>
          </a:p>
          <a:p>
            <a:pPr marL="540000" indent="-285750">
              <a:lnSpc>
                <a:spcPct val="100000"/>
              </a:lnSpc>
              <a:spcAft>
                <a:spcPts val="1200"/>
              </a:spcAft>
              <a:buFont typeface="Arial" panose="020B0604020202020204" pitchFamily="34" charset="0"/>
              <a:buChar char="•"/>
            </a:pPr>
            <a:r>
              <a:rPr lang="fr-CA" sz="1600" dirty="0"/>
              <a:t>La participation des personnes élues lors de l’assermentation</a:t>
            </a:r>
            <a:br>
              <a:rPr lang="fr-CA" sz="1600" dirty="0"/>
            </a:br>
            <a:r>
              <a:rPr lang="fr-CA" sz="1600" dirty="0"/>
              <a:t>(expliquer leur rôle, faire un discours…)</a:t>
            </a:r>
          </a:p>
          <a:p>
            <a:pPr marL="540000" indent="-285750">
              <a:lnSpc>
                <a:spcPct val="100000"/>
              </a:lnSpc>
              <a:spcAft>
                <a:spcPts val="1200"/>
              </a:spcAft>
              <a:buFont typeface="Arial" panose="020B0604020202020204" pitchFamily="34" charset="0"/>
              <a:buChar char="•"/>
            </a:pPr>
            <a:r>
              <a:rPr lang="fr-CA" sz="1600" dirty="0"/>
              <a:t>Une table ronde avec des personnes élues de la communauté avant la cérémonie;</a:t>
            </a:r>
          </a:p>
          <a:p>
            <a:pPr marL="540000" indent="-285750">
              <a:lnSpc>
                <a:spcPct val="100000"/>
              </a:lnSpc>
              <a:spcAft>
                <a:spcPts val="1200"/>
              </a:spcAft>
              <a:buFont typeface="Arial" panose="020B0604020202020204" pitchFamily="34" charset="0"/>
              <a:buChar char="•"/>
            </a:pPr>
            <a:r>
              <a:rPr lang="fr-CA" sz="1600" dirty="0"/>
              <a:t>La présence du maire, d’une ou d’un député, des parents, d’invités;</a:t>
            </a:r>
          </a:p>
          <a:p>
            <a:pPr marL="540000" indent="-285750">
              <a:lnSpc>
                <a:spcPct val="100000"/>
              </a:lnSpc>
              <a:spcAft>
                <a:spcPts val="1200"/>
              </a:spcAft>
              <a:buFont typeface="Arial" panose="020B0604020202020204" pitchFamily="34" charset="0"/>
              <a:buChar char="•"/>
            </a:pPr>
            <a:r>
              <a:rPr lang="fr-CA" sz="1600" dirty="0"/>
              <a:t>Une collation suite à l’assermentation.</a:t>
            </a:r>
          </a:p>
        </p:txBody>
      </p:sp>
    </p:spTree>
    <p:extLst>
      <p:ext uri="{BB962C8B-B14F-4D97-AF65-F5344CB8AC3E}">
        <p14:creationId xmlns:p14="http://schemas.microsoft.com/office/powerpoint/2010/main" val="4084256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3"/>
          <p:cNvSpPr txBox="1">
            <a:spLocks noGrp="1"/>
          </p:cNvSpPr>
          <p:nvPr>
            <p:ph type="title"/>
            <p:custDataLst>
              <p:tags r:id="rId1"/>
            </p:custDataLst>
          </p:nvPr>
        </p:nvSpPr>
        <p:spPr>
          <a:xfrm>
            <a:off x="2149717" y="1830410"/>
            <a:ext cx="6353757" cy="813037"/>
          </a:xfrm>
          <a:prstGeom prst="rect">
            <a:avLst/>
          </a:prstGeom>
          <a:noFill/>
          <a:ln>
            <a:noFill/>
          </a:ln>
        </p:spPr>
        <p:txBody>
          <a:bodyPr spcFirstLastPara="1" wrap="square" lIns="91425" tIns="45700" rIns="91425" bIns="45700" anchor="t" anchorCtr="0">
            <a:noAutofit/>
          </a:bodyPr>
          <a:lstStyle/>
          <a:p>
            <a:pPr lvl="0" algn="l">
              <a:buSzPct val="100000"/>
            </a:pPr>
            <a:r>
              <a:rPr lang="fr-CA" sz="1600" dirty="0"/>
              <a:t>Vous avez terminé la leçon 4.3 – Assermenter les personnes élues.</a:t>
            </a:r>
            <a:br>
              <a:rPr lang="fr-CA" sz="1600" dirty="0"/>
            </a:br>
            <a:br>
              <a:rPr lang="fr-CA" sz="1600" dirty="0"/>
            </a:br>
            <a:r>
              <a:rPr lang="fr-CA" sz="1600" dirty="0"/>
              <a:t>Consultez les autres modules de la </a:t>
            </a:r>
            <a:r>
              <a:rPr lang="fr-CA" sz="1600" dirty="0">
                <a:hlinkClick r:id="rId8"/>
              </a:rPr>
              <a:t>Formation pour la personne responsable d’un conseil d’élèves</a:t>
            </a:r>
            <a:r>
              <a:rPr lang="fr-CA" sz="1600" dirty="0"/>
              <a:t> sur le site Web de </a:t>
            </a:r>
            <a:r>
              <a:rPr lang="fr-CA" sz="1600" i="1" dirty="0"/>
              <a:t>Vox populi : Ta démocratie à l’école! </a:t>
            </a:r>
            <a:r>
              <a:rPr lang="fr-CA" sz="1600" dirty="0"/>
              <a:t>pour en apprendre davantage sur le sujet.</a:t>
            </a:r>
            <a:br>
              <a:rPr lang="fr-CA" sz="1600" dirty="0"/>
            </a:br>
            <a:br>
              <a:rPr lang="fr-CA" sz="1600" dirty="0"/>
            </a:br>
            <a:endParaRPr sz="1600" dirty="0"/>
          </a:p>
        </p:txBody>
      </p:sp>
      <p:sp>
        <p:nvSpPr>
          <p:cNvPr id="13" name="Google Shape;208;p23"/>
          <p:cNvSpPr txBox="1">
            <a:spLocks/>
          </p:cNvSpPr>
          <p:nvPr>
            <p:custDataLst>
              <p:tags r:id="rId2"/>
            </p:custDataLst>
          </p:nvPr>
        </p:nvSpPr>
        <p:spPr>
          <a:xfrm>
            <a:off x="2149717" y="4661650"/>
            <a:ext cx="6116563" cy="510742"/>
          </a:xfrm>
          <a:prstGeom prst="rect">
            <a:avLst/>
          </a:prstGeom>
          <a:noFill/>
          <a:ln>
            <a:noFill/>
          </a:ln>
        </p:spPr>
        <p:txBody>
          <a:bodyPr spcFirstLastPara="1" wrap="square" lIns="91425" tIns="45700" rIns="91425" bIns="45700" anchor="b"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Arial"/>
              <a:buNone/>
              <a:defRPr sz="60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l">
              <a:lnSpc>
                <a:spcPct val="150000"/>
              </a:lnSpc>
              <a:buSzPct val="100000"/>
            </a:pPr>
            <a:r>
              <a:rPr lang="fr-FR" sz="1600" dirty="0"/>
              <a:t>Consultez </a:t>
            </a:r>
            <a:r>
              <a:rPr lang="fr-FR" sz="1600" dirty="0">
                <a:solidFill>
                  <a:schemeClr val="tx1"/>
                </a:solidFill>
              </a:rPr>
              <a:t>la section</a:t>
            </a:r>
            <a:r>
              <a:rPr lang="fr-FR" sz="1600" i="1" dirty="0">
                <a:solidFill>
                  <a:schemeClr val="tx1"/>
                </a:solidFill>
              </a:rPr>
              <a:t> </a:t>
            </a:r>
            <a:r>
              <a:rPr lang="fr-CA" sz="1600" u="sng" dirty="0">
                <a:solidFill>
                  <a:srgbClr val="0070C0"/>
                </a:solidFill>
                <a:hlinkClick r:id="rId9"/>
              </a:rPr>
              <a:t>Boîte à outils</a:t>
            </a:r>
            <a:r>
              <a:rPr lang="fr-FR" sz="1600" i="1" dirty="0">
                <a:solidFill>
                  <a:schemeClr val="tx1"/>
                </a:solidFill>
              </a:rPr>
              <a:t> </a:t>
            </a:r>
            <a:r>
              <a:rPr lang="fr-FR" sz="1600" dirty="0">
                <a:solidFill>
                  <a:schemeClr val="tx1"/>
                </a:solidFill>
              </a:rPr>
              <a:t>du site Web de </a:t>
            </a:r>
            <a:r>
              <a:rPr lang="fr-CA" sz="1600" i="1" dirty="0"/>
              <a:t>Vox populi : Ta démocratie à l’école! </a:t>
            </a:r>
            <a:r>
              <a:rPr lang="fr-FR" sz="1600" dirty="0">
                <a:solidFill>
                  <a:schemeClr val="tx1"/>
                </a:solidFill>
              </a:rPr>
              <a:t>pour télécharger les différents outils proposés.</a:t>
            </a:r>
            <a:r>
              <a:rPr lang="fr-FR" sz="1600" dirty="0"/>
              <a:t> </a:t>
            </a:r>
          </a:p>
        </p:txBody>
      </p:sp>
      <p:sp>
        <p:nvSpPr>
          <p:cNvPr id="27" name="Rectangle 26"/>
          <p:cNvSpPr/>
          <p:nvPr>
            <p:custDataLst>
              <p:tags r:id="rId3"/>
            </p:custDataLst>
          </p:nvPr>
        </p:nvSpPr>
        <p:spPr>
          <a:xfrm>
            <a:off x="1933717" y="2023195"/>
            <a:ext cx="216000" cy="108000"/>
          </a:xfrm>
          <a:prstGeom prst="rect">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45" name="Rectangle 44"/>
          <p:cNvSpPr/>
          <p:nvPr>
            <p:custDataLst>
              <p:tags r:id="rId4"/>
            </p:custDataLst>
          </p:nvPr>
        </p:nvSpPr>
        <p:spPr>
          <a:xfrm>
            <a:off x="1933717" y="2769787"/>
            <a:ext cx="216000" cy="108000"/>
          </a:xfrm>
          <a:prstGeom prst="rect">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a:p>
            <a:pPr algn="ctr"/>
            <a:endParaRPr lang="fr-CA" dirty="0"/>
          </a:p>
        </p:txBody>
      </p:sp>
      <p:sp>
        <p:nvSpPr>
          <p:cNvPr id="18" name="Rectangle 17">
            <a:extLst>
              <a:ext uri="{FF2B5EF4-FFF2-40B4-BE49-F238E27FC236}">
                <a16:creationId xmlns:a16="http://schemas.microsoft.com/office/drawing/2014/main" id="{1C2FBA3C-D6AE-40AD-BA5C-BE85A6C0B1FD}"/>
              </a:ext>
            </a:extLst>
          </p:cNvPr>
          <p:cNvSpPr/>
          <p:nvPr>
            <p:custDataLst>
              <p:tags r:id="rId5"/>
            </p:custDataLst>
          </p:nvPr>
        </p:nvSpPr>
        <p:spPr>
          <a:xfrm>
            <a:off x="1933717" y="4181118"/>
            <a:ext cx="216000" cy="108000"/>
          </a:xfrm>
          <a:prstGeom prst="rect">
            <a:avLst/>
          </a:prstGeom>
          <a:solidFill>
            <a:srgbClr val="B8C7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a:p>
            <a:pPr algn="ctr"/>
            <a:endParaRPr lang="fr-CA" dirty="0"/>
          </a:p>
        </p:txBody>
      </p:sp>
    </p:spTree>
    <p:extLst>
      <p:ext uri="{BB962C8B-B14F-4D97-AF65-F5344CB8AC3E}">
        <p14:creationId xmlns:p14="http://schemas.microsoft.com/office/powerpoint/2010/main" val="40631829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270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15031D18-3F36-412D-9A9D-BBC8443CFDFF}"/>
              </a:ext>
            </a:extLst>
          </p:cNvPr>
          <p:cNvPicPr>
            <a:picLocks noChangeAspect="1"/>
          </p:cNvPicPr>
          <p:nvPr>
            <p:custDataLst>
              <p:tags r:id="rId1"/>
            </p:custDataLst>
          </p:nvPr>
        </p:nvPicPr>
        <p:blipFill>
          <a:blip r:embed="rId5"/>
          <a:stretch>
            <a:fillRect/>
          </a:stretch>
        </p:blipFill>
        <p:spPr>
          <a:xfrm>
            <a:off x="4714402" y="4282792"/>
            <a:ext cx="3255890" cy="1440731"/>
          </a:xfrm>
          <a:prstGeom prst="rect">
            <a:avLst/>
          </a:prstGeom>
        </p:spPr>
      </p:pic>
      <p:sp>
        <p:nvSpPr>
          <p:cNvPr id="2" name="Titre 1">
            <a:extLst>
              <a:ext uri="{FF2B5EF4-FFF2-40B4-BE49-F238E27FC236}">
                <a16:creationId xmlns:a16="http://schemas.microsoft.com/office/drawing/2014/main" id="{6DB1649D-C633-4BA3-83AC-8D9B16296D4D}"/>
              </a:ext>
            </a:extLst>
          </p:cNvPr>
          <p:cNvSpPr>
            <a:spLocks noGrp="1"/>
          </p:cNvSpPr>
          <p:nvPr>
            <p:ph type="title"/>
            <p:custDataLst>
              <p:tags r:id="rId2"/>
            </p:custDataLst>
          </p:nvPr>
        </p:nvSpPr>
        <p:spPr/>
        <p:txBody>
          <a:bodyPr/>
          <a:lstStyle/>
          <a:p>
            <a:r>
              <a:rPr lang="fr-FR" dirty="0"/>
              <a:t>Les élections dans l’école représentent une occasion de faire vivre une expérience de démocratie à tous les élèves de l’école.</a:t>
            </a:r>
            <a:br>
              <a:rPr lang="fr-FR" dirty="0"/>
            </a:br>
            <a:br>
              <a:rPr lang="fr-FR" dirty="0"/>
            </a:br>
            <a:r>
              <a:rPr lang="fr-FR" dirty="0"/>
              <a:t>Partager les résultats et présenter officiellement les personnes élues est crucial. Les élèves de l’école doivent comprendre l’impact de leur vote et le conseil d’élèves a besoin d’être connu dans l’école pour pouvoir jouer pleinement son rôle.</a:t>
            </a:r>
            <a:endParaRPr lang="fr-CA" dirty="0"/>
          </a:p>
        </p:txBody>
      </p:sp>
      <p:cxnSp>
        <p:nvCxnSpPr>
          <p:cNvPr id="7" name="Connecteur droit 6">
            <a:extLst>
              <a:ext uri="{FF2B5EF4-FFF2-40B4-BE49-F238E27FC236}">
                <a16:creationId xmlns:a16="http://schemas.microsoft.com/office/drawing/2014/main" id="{1BB52C38-FA7F-4D2D-8B62-4E1D0956A6FF}"/>
              </a:ext>
            </a:extLst>
          </p:cNvPr>
          <p:cNvCxnSpPr/>
          <p:nvPr>
            <p:custDataLst>
              <p:tags r:id="rId3"/>
            </p:custDataLst>
          </p:nvPr>
        </p:nvCxnSpPr>
        <p:spPr>
          <a:xfrm>
            <a:off x="4945462" y="5630848"/>
            <a:ext cx="4130298" cy="0"/>
          </a:xfrm>
          <a:prstGeom prst="line">
            <a:avLst/>
          </a:prstGeom>
          <a:ln w="12700">
            <a:solidFill>
              <a:schemeClr val="bg1">
                <a:lumMod val="6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72425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3AE953-61D5-447C-8C71-B2C607AD6191}"/>
              </a:ext>
            </a:extLst>
          </p:cNvPr>
          <p:cNvSpPr>
            <a:spLocks noGrp="1"/>
          </p:cNvSpPr>
          <p:nvPr>
            <p:ph type="title"/>
            <p:custDataLst>
              <p:tags r:id="rId1"/>
            </p:custDataLst>
          </p:nvPr>
        </p:nvSpPr>
        <p:spPr/>
        <p:txBody>
          <a:bodyPr/>
          <a:lstStyle/>
          <a:p>
            <a:r>
              <a:rPr lang="en-CA" dirty="0"/>
              <a:t>Dans </a:t>
            </a:r>
            <a:r>
              <a:rPr lang="en-CA" dirty="0" err="1"/>
              <a:t>cette</a:t>
            </a:r>
            <a:r>
              <a:rPr lang="en-CA" dirty="0"/>
              <a:t> </a:t>
            </a:r>
            <a:r>
              <a:rPr lang="en-CA" dirty="0" err="1"/>
              <a:t>leçon</a:t>
            </a:r>
            <a:r>
              <a:rPr lang="en-CA" dirty="0"/>
              <a:t>, nous </a:t>
            </a:r>
            <a:r>
              <a:rPr lang="en-CA" dirty="0" err="1"/>
              <a:t>traiterons</a:t>
            </a:r>
            <a:r>
              <a:rPr lang="en-CA" dirty="0"/>
              <a:t> plus </a:t>
            </a:r>
            <a:r>
              <a:rPr lang="en-CA" dirty="0" err="1"/>
              <a:t>en</a:t>
            </a:r>
            <a:r>
              <a:rPr lang="en-CA" dirty="0"/>
              <a:t> </a:t>
            </a:r>
            <a:r>
              <a:rPr lang="en-CA" dirty="0" err="1"/>
              <a:t>détail</a:t>
            </a:r>
            <a:r>
              <a:rPr lang="en-CA" dirty="0"/>
              <a:t> de </a:t>
            </a:r>
            <a:r>
              <a:rPr lang="en-CA" dirty="0" err="1"/>
              <a:t>l’étape</a:t>
            </a:r>
            <a:r>
              <a:rPr lang="en-CA" dirty="0"/>
              <a:t> 3 – </a:t>
            </a:r>
            <a:r>
              <a:rPr lang="en-CA" b="1" dirty="0" err="1"/>
              <a:t>Assermenter</a:t>
            </a:r>
            <a:r>
              <a:rPr lang="en-CA" b="1" dirty="0"/>
              <a:t> les </a:t>
            </a:r>
            <a:r>
              <a:rPr lang="en-CA" b="1" dirty="0" err="1"/>
              <a:t>personnes</a:t>
            </a:r>
            <a:r>
              <a:rPr lang="en-CA" b="1" dirty="0"/>
              <a:t> </a:t>
            </a:r>
            <a:r>
              <a:rPr lang="en-CA" b="1" dirty="0" err="1"/>
              <a:t>élues</a:t>
            </a:r>
            <a:r>
              <a:rPr lang="en-CA" b="1" dirty="0"/>
              <a:t>.</a:t>
            </a:r>
            <a:endParaRPr lang="fr-CA" b="1" dirty="0"/>
          </a:p>
        </p:txBody>
      </p:sp>
      <p:sp>
        <p:nvSpPr>
          <p:cNvPr id="6" name="Rectangle 5">
            <a:extLst>
              <a:ext uri="{FF2B5EF4-FFF2-40B4-BE49-F238E27FC236}">
                <a16:creationId xmlns:a16="http://schemas.microsoft.com/office/drawing/2014/main" id="{C0D0E59D-36CD-4A6F-A693-AC25909233A5}"/>
              </a:ext>
            </a:extLst>
          </p:cNvPr>
          <p:cNvSpPr/>
          <p:nvPr>
            <p:custDataLst>
              <p:tags r:id="rId2"/>
            </p:custDataLst>
          </p:nvPr>
        </p:nvSpPr>
        <p:spPr>
          <a:xfrm>
            <a:off x="4436585" y="2921585"/>
            <a:ext cx="1232706" cy="1232706"/>
          </a:xfrm>
          <a:prstGeom prst="rect">
            <a:avLst/>
          </a:prstGeom>
          <a:gradFill flip="none" rotWithShape="1">
            <a:gsLst>
              <a:gs pos="6000">
                <a:srgbClr val="F1F2F9"/>
              </a:gs>
              <a:gs pos="56000">
                <a:schemeClr val="bg1">
                  <a:lumMod val="95000"/>
                </a:schemeClr>
              </a:gs>
              <a:gs pos="99000">
                <a:schemeClr val="bg1">
                  <a:lumMod val="85000"/>
                </a:schemeClr>
              </a:gs>
            </a:gsLst>
            <a:lin ang="10800000" scaled="1"/>
            <a:tileRect/>
          </a:gradFill>
          <a:ln w="9525">
            <a:solidFill>
              <a:schemeClr val="bg1">
                <a:lumMod val="8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dirty="0">
              <a:solidFill>
                <a:schemeClr val="tx1"/>
              </a:solidFill>
            </a:endParaRPr>
          </a:p>
        </p:txBody>
      </p:sp>
      <p:grpSp>
        <p:nvGrpSpPr>
          <p:cNvPr id="7" name="Groupe 6">
            <a:extLst>
              <a:ext uri="{FF2B5EF4-FFF2-40B4-BE49-F238E27FC236}">
                <a16:creationId xmlns:a16="http://schemas.microsoft.com/office/drawing/2014/main" id="{92598529-D401-4B1F-ABCE-D98297C82549}"/>
              </a:ext>
            </a:extLst>
          </p:cNvPr>
          <p:cNvGrpSpPr/>
          <p:nvPr>
            <p:custDataLst>
              <p:tags r:id="rId3"/>
            </p:custDataLst>
          </p:nvPr>
        </p:nvGrpSpPr>
        <p:grpSpPr>
          <a:xfrm>
            <a:off x="5447899" y="3784274"/>
            <a:ext cx="442784" cy="509202"/>
            <a:chOff x="3243801" y="5738284"/>
            <a:chExt cx="442784" cy="509202"/>
          </a:xfrm>
        </p:grpSpPr>
        <p:sp>
          <p:nvSpPr>
            <p:cNvPr id="9" name="Forme libre : forme 8">
              <a:extLst>
                <a:ext uri="{FF2B5EF4-FFF2-40B4-BE49-F238E27FC236}">
                  <a16:creationId xmlns:a16="http://schemas.microsoft.com/office/drawing/2014/main" id="{F4DF6344-7C3C-452D-84AB-DC83ECED8C84}"/>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lumMod val="95000"/>
              </a:schemeClr>
            </a:solidFill>
            <a:ln w="38100"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rgbClr val="91195A"/>
                </a:solidFill>
                <a:effectLst/>
                <a:latin typeface="Times" pitchFamily="93" charset="0"/>
              </a:endParaRPr>
            </a:p>
          </p:txBody>
        </p:sp>
        <p:sp>
          <p:nvSpPr>
            <p:cNvPr id="10" name="ZoneTexte 9">
              <a:extLst>
                <a:ext uri="{FF2B5EF4-FFF2-40B4-BE49-F238E27FC236}">
                  <a16:creationId xmlns:a16="http://schemas.microsoft.com/office/drawing/2014/main" id="{D8481539-1203-46D3-8184-842C59AAD834}"/>
                </a:ext>
              </a:extLst>
            </p:cNvPr>
            <p:cNvSpPr txBox="1"/>
            <p:nvPr/>
          </p:nvSpPr>
          <p:spPr>
            <a:xfrm>
              <a:off x="3308740" y="5808219"/>
              <a:ext cx="312907" cy="369332"/>
            </a:xfrm>
            <a:prstGeom prst="rect">
              <a:avLst/>
            </a:prstGeom>
            <a:noFill/>
          </p:spPr>
          <p:txBody>
            <a:bodyPr wrap="none" rtlCol="0" anchor="ctr">
              <a:spAutoFit/>
            </a:bodyPr>
            <a:lstStyle/>
            <a:p>
              <a:pPr algn="ctr"/>
              <a:r>
                <a:rPr lang="en-CA" sz="1800" b="1" dirty="0">
                  <a:solidFill>
                    <a:schemeClr val="bg1">
                      <a:lumMod val="75000"/>
                    </a:schemeClr>
                  </a:solidFill>
                  <a:latin typeface="Arial" panose="020B0604020202020204" pitchFamily="34" charset="0"/>
                  <a:cs typeface="Arial" panose="020B0604020202020204" pitchFamily="34" charset="0"/>
                </a:rPr>
                <a:t>2</a:t>
              </a:r>
              <a:endParaRPr lang="fr-CA" sz="1800" b="1" dirty="0">
                <a:solidFill>
                  <a:schemeClr val="bg1">
                    <a:lumMod val="75000"/>
                  </a:schemeClr>
                </a:solidFill>
                <a:latin typeface="Arial" panose="020B0604020202020204" pitchFamily="34" charset="0"/>
                <a:cs typeface="Arial" panose="020B0604020202020204" pitchFamily="34" charset="0"/>
              </a:endParaRPr>
            </a:p>
          </p:txBody>
        </p:sp>
      </p:grpSp>
      <p:sp>
        <p:nvSpPr>
          <p:cNvPr id="8" name="Rectangle 7">
            <a:extLst>
              <a:ext uri="{FF2B5EF4-FFF2-40B4-BE49-F238E27FC236}">
                <a16:creationId xmlns:a16="http://schemas.microsoft.com/office/drawing/2014/main" id="{E03EAA9E-7AC4-4FF6-B4A2-52E8F1962C46}"/>
              </a:ext>
            </a:extLst>
          </p:cNvPr>
          <p:cNvSpPr/>
          <p:nvPr>
            <p:custDataLst>
              <p:tags r:id="rId4"/>
            </p:custDataLst>
          </p:nvPr>
        </p:nvSpPr>
        <p:spPr>
          <a:xfrm>
            <a:off x="4344713" y="3365532"/>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a:solidFill>
                  <a:schemeClr val="tx1"/>
                </a:solidFill>
              </a:rPr>
              <a:t>Vivre</a:t>
            </a:r>
            <a:br>
              <a:rPr lang="en-CA" sz="1600" dirty="0">
                <a:solidFill>
                  <a:schemeClr val="tx1"/>
                </a:solidFill>
              </a:rPr>
            </a:br>
            <a:r>
              <a:rPr lang="en-CA" sz="1600" dirty="0">
                <a:solidFill>
                  <a:schemeClr val="tx1"/>
                </a:solidFill>
              </a:rPr>
              <a:t>les</a:t>
            </a:r>
            <a:br>
              <a:rPr lang="en-CA" sz="1600" dirty="0">
                <a:solidFill>
                  <a:schemeClr val="tx1"/>
                </a:solidFill>
              </a:rPr>
            </a:br>
            <a:r>
              <a:rPr lang="en-CA" sz="1600" dirty="0" err="1">
                <a:solidFill>
                  <a:schemeClr val="tx1"/>
                </a:solidFill>
              </a:rPr>
              <a:t>élections</a:t>
            </a:r>
            <a:endParaRPr lang="fr-CA" sz="1600" dirty="0">
              <a:solidFill>
                <a:schemeClr val="tx1"/>
              </a:solidFill>
            </a:endParaRPr>
          </a:p>
        </p:txBody>
      </p:sp>
      <p:sp>
        <p:nvSpPr>
          <p:cNvPr id="12" name="Rectangle 11">
            <a:extLst>
              <a:ext uri="{FF2B5EF4-FFF2-40B4-BE49-F238E27FC236}">
                <a16:creationId xmlns:a16="http://schemas.microsoft.com/office/drawing/2014/main" id="{0433D5E9-DDBF-4563-8324-79F8F4A435FF}"/>
              </a:ext>
            </a:extLst>
          </p:cNvPr>
          <p:cNvSpPr/>
          <p:nvPr>
            <p:custDataLst>
              <p:tags r:id="rId5"/>
            </p:custDataLst>
          </p:nvPr>
        </p:nvSpPr>
        <p:spPr>
          <a:xfrm>
            <a:off x="2207279" y="2921585"/>
            <a:ext cx="1232706" cy="1232706"/>
          </a:xfrm>
          <a:prstGeom prst="rect">
            <a:avLst/>
          </a:prstGeom>
          <a:gradFill flip="none" rotWithShape="1">
            <a:gsLst>
              <a:gs pos="6000">
                <a:srgbClr val="F1F2F9"/>
              </a:gs>
              <a:gs pos="56000">
                <a:schemeClr val="bg1">
                  <a:lumMod val="95000"/>
                </a:schemeClr>
              </a:gs>
              <a:gs pos="99000">
                <a:schemeClr val="bg1">
                  <a:lumMod val="85000"/>
                </a:schemeClr>
              </a:gs>
            </a:gsLst>
            <a:lin ang="10800000" scaled="1"/>
            <a:tileRect/>
          </a:gradFill>
          <a:ln w="9525">
            <a:solidFill>
              <a:schemeClr val="bg1">
                <a:lumMod val="8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a:solidFill>
                <a:schemeClr val="tx1"/>
              </a:solidFill>
            </a:endParaRPr>
          </a:p>
        </p:txBody>
      </p:sp>
      <p:grpSp>
        <p:nvGrpSpPr>
          <p:cNvPr id="13" name="Groupe 12">
            <a:extLst>
              <a:ext uri="{FF2B5EF4-FFF2-40B4-BE49-F238E27FC236}">
                <a16:creationId xmlns:a16="http://schemas.microsoft.com/office/drawing/2014/main" id="{AD11D139-8E54-4888-9ACE-F020139A473B}"/>
              </a:ext>
            </a:extLst>
          </p:cNvPr>
          <p:cNvGrpSpPr/>
          <p:nvPr>
            <p:custDataLst>
              <p:tags r:id="rId6"/>
            </p:custDataLst>
          </p:nvPr>
        </p:nvGrpSpPr>
        <p:grpSpPr>
          <a:xfrm>
            <a:off x="3218593" y="3784274"/>
            <a:ext cx="442784" cy="509202"/>
            <a:chOff x="3243801" y="5738284"/>
            <a:chExt cx="442784" cy="509202"/>
          </a:xfrm>
        </p:grpSpPr>
        <p:sp>
          <p:nvSpPr>
            <p:cNvPr id="15" name="Forme libre : forme 14">
              <a:extLst>
                <a:ext uri="{FF2B5EF4-FFF2-40B4-BE49-F238E27FC236}">
                  <a16:creationId xmlns:a16="http://schemas.microsoft.com/office/drawing/2014/main" id="{E0F2560D-0233-4CAB-92F2-A71A49089093}"/>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lumMod val="95000"/>
              </a:schemeClr>
            </a:solidFill>
            <a:ln w="38100"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CA" sz="1200" b="0" i="0" u="none" strike="noStrike" cap="none" normalizeH="0" baseline="0" dirty="0">
                <a:ln>
                  <a:noFill/>
                </a:ln>
                <a:solidFill>
                  <a:schemeClr val="tx1"/>
                </a:solidFill>
                <a:effectLst/>
                <a:latin typeface="Times" pitchFamily="93" charset="0"/>
              </a:endParaRPr>
            </a:p>
          </p:txBody>
        </p:sp>
        <p:sp>
          <p:nvSpPr>
            <p:cNvPr id="16" name="ZoneTexte 15">
              <a:extLst>
                <a:ext uri="{FF2B5EF4-FFF2-40B4-BE49-F238E27FC236}">
                  <a16:creationId xmlns:a16="http://schemas.microsoft.com/office/drawing/2014/main" id="{3FA1B707-F069-4AEA-97E2-EE7BC57B5305}"/>
                </a:ext>
              </a:extLst>
            </p:cNvPr>
            <p:cNvSpPr txBox="1"/>
            <p:nvPr/>
          </p:nvSpPr>
          <p:spPr>
            <a:xfrm>
              <a:off x="3308740" y="5808219"/>
              <a:ext cx="312907" cy="369332"/>
            </a:xfrm>
            <a:prstGeom prst="rect">
              <a:avLst/>
            </a:prstGeom>
            <a:noFill/>
          </p:spPr>
          <p:txBody>
            <a:bodyPr wrap="none" rtlCol="0" anchor="ctr">
              <a:spAutoFit/>
            </a:bodyPr>
            <a:lstStyle/>
            <a:p>
              <a:pPr algn="ctr"/>
              <a:r>
                <a:rPr lang="en-CA" sz="1800" b="1" dirty="0">
                  <a:solidFill>
                    <a:schemeClr val="bg1">
                      <a:lumMod val="75000"/>
                    </a:schemeClr>
                  </a:solidFill>
                  <a:latin typeface="Arial" panose="020B0604020202020204" pitchFamily="34" charset="0"/>
                  <a:cs typeface="Arial" panose="020B0604020202020204" pitchFamily="34" charset="0"/>
                </a:rPr>
                <a:t>1</a:t>
              </a:r>
              <a:endParaRPr lang="fr-CA" sz="1800" b="1" dirty="0">
                <a:solidFill>
                  <a:schemeClr val="bg1">
                    <a:lumMod val="75000"/>
                  </a:schemeClr>
                </a:solidFill>
                <a:latin typeface="Arial" panose="020B0604020202020204" pitchFamily="34" charset="0"/>
                <a:cs typeface="Arial" panose="020B0604020202020204" pitchFamily="34" charset="0"/>
              </a:endParaRPr>
            </a:p>
          </p:txBody>
        </p:sp>
      </p:grpSp>
      <p:sp>
        <p:nvSpPr>
          <p:cNvPr id="14" name="Rectangle 13">
            <a:extLst>
              <a:ext uri="{FF2B5EF4-FFF2-40B4-BE49-F238E27FC236}">
                <a16:creationId xmlns:a16="http://schemas.microsoft.com/office/drawing/2014/main" id="{B774312D-BA68-4AF9-8107-C7DFD9BE421B}"/>
              </a:ext>
            </a:extLst>
          </p:cNvPr>
          <p:cNvSpPr/>
          <p:nvPr>
            <p:custDataLst>
              <p:tags r:id="rId7"/>
            </p:custDataLst>
          </p:nvPr>
        </p:nvSpPr>
        <p:spPr>
          <a:xfrm>
            <a:off x="2115407" y="3365532"/>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600" dirty="0" err="1">
                <a:solidFill>
                  <a:schemeClr val="bg1">
                    <a:lumMod val="50000"/>
                  </a:schemeClr>
                </a:solidFill>
              </a:rPr>
              <a:t>Préparer</a:t>
            </a:r>
            <a:br>
              <a:rPr lang="en-CA" sz="1600" dirty="0">
                <a:solidFill>
                  <a:schemeClr val="bg1">
                    <a:lumMod val="50000"/>
                  </a:schemeClr>
                </a:solidFill>
              </a:rPr>
            </a:br>
            <a:r>
              <a:rPr lang="en-CA" sz="1600" dirty="0">
                <a:solidFill>
                  <a:schemeClr val="bg1">
                    <a:lumMod val="50000"/>
                  </a:schemeClr>
                </a:solidFill>
              </a:rPr>
              <a:t>les</a:t>
            </a:r>
            <a:br>
              <a:rPr lang="en-CA" sz="1600" dirty="0">
                <a:solidFill>
                  <a:schemeClr val="bg1">
                    <a:lumMod val="50000"/>
                  </a:schemeClr>
                </a:solidFill>
              </a:rPr>
            </a:br>
            <a:r>
              <a:rPr lang="en-CA" sz="1600" dirty="0" err="1">
                <a:solidFill>
                  <a:schemeClr val="bg1">
                    <a:lumMod val="50000"/>
                  </a:schemeClr>
                </a:solidFill>
              </a:rPr>
              <a:t>élections</a:t>
            </a:r>
            <a:endParaRPr lang="fr-CA" sz="1600" dirty="0">
              <a:solidFill>
                <a:schemeClr val="bg1">
                  <a:lumMod val="50000"/>
                </a:schemeClr>
              </a:solidFill>
            </a:endParaRPr>
          </a:p>
        </p:txBody>
      </p:sp>
      <p:sp>
        <p:nvSpPr>
          <p:cNvPr id="18" name="Rectangle 17">
            <a:extLst>
              <a:ext uri="{FF2B5EF4-FFF2-40B4-BE49-F238E27FC236}">
                <a16:creationId xmlns:a16="http://schemas.microsoft.com/office/drawing/2014/main" id="{8CEA84EB-DF02-4AC4-ACAF-69F907FA5B03}"/>
              </a:ext>
            </a:extLst>
          </p:cNvPr>
          <p:cNvSpPr/>
          <p:nvPr>
            <p:custDataLst>
              <p:tags r:id="rId8"/>
            </p:custDataLst>
          </p:nvPr>
        </p:nvSpPr>
        <p:spPr>
          <a:xfrm>
            <a:off x="6626074" y="2921585"/>
            <a:ext cx="1232706" cy="1232706"/>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a:solidFill>
                <a:schemeClr val="tx1"/>
              </a:solidFill>
            </a:endParaRPr>
          </a:p>
        </p:txBody>
      </p:sp>
      <p:grpSp>
        <p:nvGrpSpPr>
          <p:cNvPr id="19" name="Groupe 18">
            <a:extLst>
              <a:ext uri="{FF2B5EF4-FFF2-40B4-BE49-F238E27FC236}">
                <a16:creationId xmlns:a16="http://schemas.microsoft.com/office/drawing/2014/main" id="{287CECAD-8DBF-4839-94CB-5DED488C7553}"/>
              </a:ext>
            </a:extLst>
          </p:cNvPr>
          <p:cNvGrpSpPr/>
          <p:nvPr>
            <p:custDataLst>
              <p:tags r:id="rId9"/>
            </p:custDataLst>
          </p:nvPr>
        </p:nvGrpSpPr>
        <p:grpSpPr>
          <a:xfrm>
            <a:off x="7637388" y="3784274"/>
            <a:ext cx="442784" cy="509202"/>
            <a:chOff x="3243801" y="5738284"/>
            <a:chExt cx="442784" cy="509202"/>
          </a:xfrm>
        </p:grpSpPr>
        <p:sp>
          <p:nvSpPr>
            <p:cNvPr id="21" name="Forme libre : forme 20">
              <a:extLst>
                <a:ext uri="{FF2B5EF4-FFF2-40B4-BE49-F238E27FC236}">
                  <a16:creationId xmlns:a16="http://schemas.microsoft.com/office/drawing/2014/main" id="{5040D60C-9678-4D19-9030-4F49B3301D21}"/>
                </a:ext>
              </a:extLst>
            </p:cNvPr>
            <p:cNvSpPr/>
            <p:nvPr/>
          </p:nvSpPr>
          <p:spPr bwMode="auto">
            <a:xfrm>
              <a:off x="3243801" y="5738284"/>
              <a:ext cx="442784" cy="509202"/>
            </a:xfrm>
            <a:custGeom>
              <a:avLst/>
              <a:gdLst>
                <a:gd name="connsiteX0" fmla="*/ 233362 w 476250"/>
                <a:gd name="connsiteY0" fmla="*/ 0 h 547688"/>
                <a:gd name="connsiteX1" fmla="*/ 476250 w 476250"/>
                <a:gd name="connsiteY1" fmla="*/ 119063 h 547688"/>
                <a:gd name="connsiteX2" fmla="*/ 466725 w 476250"/>
                <a:gd name="connsiteY2" fmla="*/ 442913 h 547688"/>
                <a:gd name="connsiteX3" fmla="*/ 228600 w 476250"/>
                <a:gd name="connsiteY3" fmla="*/ 547688 h 547688"/>
                <a:gd name="connsiteX4" fmla="*/ 0 w 476250"/>
                <a:gd name="connsiteY4" fmla="*/ 409575 h 547688"/>
                <a:gd name="connsiteX5" fmla="*/ 4762 w 476250"/>
                <a:gd name="connsiteY5" fmla="*/ 109538 h 547688"/>
                <a:gd name="connsiteX6" fmla="*/ 233362 w 476250"/>
                <a:gd name="connsiteY6" fmla="*/ 0 h 54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6250" h="547688">
                  <a:moveTo>
                    <a:pt x="233362" y="0"/>
                  </a:moveTo>
                  <a:lnTo>
                    <a:pt x="476250" y="119063"/>
                  </a:lnTo>
                  <a:lnTo>
                    <a:pt x="466725" y="442913"/>
                  </a:lnTo>
                  <a:lnTo>
                    <a:pt x="228600" y="547688"/>
                  </a:lnTo>
                  <a:lnTo>
                    <a:pt x="0" y="409575"/>
                  </a:lnTo>
                  <a:cubicBezTo>
                    <a:pt x="1587" y="309563"/>
                    <a:pt x="3175" y="209550"/>
                    <a:pt x="4762" y="109538"/>
                  </a:cubicBezTo>
                  <a:lnTo>
                    <a:pt x="233362" y="0"/>
                  </a:lnTo>
                  <a:close/>
                </a:path>
              </a:pathLst>
            </a:custGeom>
            <a:solidFill>
              <a:schemeClr val="bg1">
                <a:lumMod val="95000"/>
              </a:schemeClr>
            </a:solidFill>
            <a:ln w="38100">
              <a:solidFill>
                <a:srgbClr val="B8C724"/>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sz="1600" dirty="0">
                <a:solidFill>
                  <a:schemeClr val="tx1"/>
                </a:solidFill>
                <a:latin typeface="+mn-lt"/>
                <a:ea typeface="+mn-ea"/>
                <a:cs typeface="+mn-cs"/>
              </a:endParaRPr>
            </a:p>
          </p:txBody>
        </p:sp>
        <p:sp>
          <p:nvSpPr>
            <p:cNvPr id="22" name="ZoneTexte 21">
              <a:extLst>
                <a:ext uri="{FF2B5EF4-FFF2-40B4-BE49-F238E27FC236}">
                  <a16:creationId xmlns:a16="http://schemas.microsoft.com/office/drawing/2014/main" id="{669D92F9-2654-4CB7-ADF3-5DD3738DC27C}"/>
                </a:ext>
              </a:extLst>
            </p:cNvPr>
            <p:cNvSpPr txBox="1"/>
            <p:nvPr/>
          </p:nvSpPr>
          <p:spPr>
            <a:xfrm>
              <a:off x="3308740" y="5808219"/>
              <a:ext cx="312907" cy="369332"/>
            </a:xfrm>
            <a:prstGeom prst="rect">
              <a:avLst/>
            </a:prstGeom>
            <a:noFill/>
          </p:spPr>
          <p:txBody>
            <a:bodyPr wrap="none" rtlCol="0" anchor="ctr">
              <a:spAutoFit/>
            </a:bodyPr>
            <a:lstStyle>
              <a:defPPr marR="0" lvl="0" algn="l" rtl="0">
                <a:lnSpc>
                  <a:spcPct val="100000"/>
                </a:lnSpc>
                <a:spcBef>
                  <a:spcPts val="0"/>
                </a:spcBef>
                <a:spcAft>
                  <a:spcPts val="0"/>
                </a:spcAft>
              </a:defPPr>
              <a:lvl1pPr algn="ctr">
                <a:defRPr sz="1800" b="1">
                  <a:solidFill>
                    <a:schemeClr val="bg1">
                      <a:lumMod val="75000"/>
                    </a:schemeClr>
                  </a:solidFill>
                  <a:latin typeface="Arial" panose="020B0604020202020204" pitchFamily="34" charset="0"/>
                  <a:ea typeface="Arial"/>
                  <a:cs typeface="Arial" panose="020B0604020202020204" pitchFamily="34" charset="0"/>
                </a:defRPr>
              </a:lvl1pPr>
              <a:lvl2pPr>
                <a:defRPr>
                  <a:solidFill>
                    <a:srgbClr val="000000"/>
                  </a:solidFill>
                  <a:latin typeface="Arial"/>
                  <a:ea typeface="Arial"/>
                  <a:cs typeface="Arial"/>
                </a:defRPr>
              </a:lvl2pPr>
              <a:lvl3pPr>
                <a:defRPr>
                  <a:solidFill>
                    <a:srgbClr val="000000"/>
                  </a:solidFill>
                  <a:latin typeface="Arial"/>
                  <a:ea typeface="Arial"/>
                  <a:cs typeface="Arial"/>
                </a:defRPr>
              </a:lvl3pPr>
              <a:lvl4pPr>
                <a:defRPr>
                  <a:solidFill>
                    <a:srgbClr val="000000"/>
                  </a:solidFill>
                  <a:latin typeface="Arial"/>
                  <a:ea typeface="Arial"/>
                  <a:cs typeface="Arial"/>
                </a:defRPr>
              </a:lvl4pPr>
              <a:lvl5pPr>
                <a:defRPr>
                  <a:solidFill>
                    <a:srgbClr val="000000"/>
                  </a:solidFill>
                  <a:latin typeface="Arial"/>
                  <a:ea typeface="Arial"/>
                  <a:cs typeface="Arial"/>
                </a:defRPr>
              </a:lvl5pPr>
              <a:lvl6pPr>
                <a:defRPr>
                  <a:solidFill>
                    <a:srgbClr val="000000"/>
                  </a:solidFill>
                  <a:latin typeface="Arial"/>
                  <a:ea typeface="Arial"/>
                  <a:cs typeface="Arial"/>
                </a:defRPr>
              </a:lvl6pPr>
              <a:lvl7pPr>
                <a:defRPr>
                  <a:solidFill>
                    <a:srgbClr val="000000"/>
                  </a:solidFill>
                  <a:latin typeface="Arial"/>
                  <a:ea typeface="Arial"/>
                  <a:cs typeface="Arial"/>
                </a:defRPr>
              </a:lvl7pPr>
              <a:lvl8pPr>
                <a:defRPr>
                  <a:solidFill>
                    <a:srgbClr val="000000"/>
                  </a:solidFill>
                  <a:latin typeface="Arial"/>
                  <a:ea typeface="Arial"/>
                  <a:cs typeface="Arial"/>
                </a:defRPr>
              </a:lvl8pPr>
              <a:lvl9pPr>
                <a:defRPr>
                  <a:solidFill>
                    <a:srgbClr val="000000"/>
                  </a:solidFill>
                  <a:latin typeface="Arial"/>
                  <a:ea typeface="Arial"/>
                  <a:cs typeface="Arial"/>
                </a:defRPr>
              </a:lvl9pPr>
            </a:lstStyle>
            <a:p>
              <a:r>
                <a:rPr lang="en-CA" dirty="0">
                  <a:solidFill>
                    <a:srgbClr val="B8C724"/>
                  </a:solidFill>
                </a:rPr>
                <a:t>3</a:t>
              </a:r>
              <a:endParaRPr lang="fr-CA" dirty="0">
                <a:solidFill>
                  <a:srgbClr val="B8C724"/>
                </a:solidFill>
              </a:endParaRPr>
            </a:p>
          </p:txBody>
        </p:sp>
      </p:grpSp>
      <p:sp>
        <p:nvSpPr>
          <p:cNvPr id="20" name="Rectangle 19">
            <a:extLst>
              <a:ext uri="{FF2B5EF4-FFF2-40B4-BE49-F238E27FC236}">
                <a16:creationId xmlns:a16="http://schemas.microsoft.com/office/drawing/2014/main" id="{27D0D955-0C02-4BAF-B306-4BB8A7635513}"/>
              </a:ext>
            </a:extLst>
          </p:cNvPr>
          <p:cNvSpPr/>
          <p:nvPr>
            <p:custDataLst>
              <p:tags r:id="rId10"/>
            </p:custDataLst>
          </p:nvPr>
        </p:nvSpPr>
        <p:spPr>
          <a:xfrm>
            <a:off x="6534202" y="3365532"/>
            <a:ext cx="1416449" cy="3488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CA" sz="1600" dirty="0" err="1">
                <a:solidFill>
                  <a:schemeClr val="tx1"/>
                </a:solidFill>
              </a:rPr>
              <a:t>Assermenter</a:t>
            </a:r>
            <a:br>
              <a:rPr lang="en-CA" sz="1600" dirty="0">
                <a:solidFill>
                  <a:schemeClr val="tx1"/>
                </a:solidFill>
              </a:rPr>
            </a:br>
            <a:r>
              <a:rPr lang="en-CA" sz="1600" dirty="0">
                <a:solidFill>
                  <a:schemeClr val="tx1"/>
                </a:solidFill>
              </a:rPr>
              <a:t>les</a:t>
            </a:r>
            <a:br>
              <a:rPr lang="en-CA" sz="1600" dirty="0">
                <a:solidFill>
                  <a:schemeClr val="tx1"/>
                </a:solidFill>
              </a:rPr>
            </a:br>
            <a:r>
              <a:rPr lang="en-CA" sz="1600" dirty="0">
                <a:solidFill>
                  <a:schemeClr val="tx1"/>
                </a:solidFill>
              </a:rPr>
              <a:t>personnes</a:t>
            </a:r>
            <a:br>
              <a:rPr lang="en-CA" sz="1600" dirty="0">
                <a:solidFill>
                  <a:schemeClr val="tx1"/>
                </a:solidFill>
              </a:rPr>
            </a:br>
            <a:r>
              <a:rPr lang="en-CA" sz="1600" dirty="0" err="1">
                <a:solidFill>
                  <a:schemeClr val="tx1"/>
                </a:solidFill>
              </a:rPr>
              <a:t>élues</a:t>
            </a:r>
            <a:endParaRPr lang="fr-CA" sz="1600" dirty="0">
              <a:solidFill>
                <a:schemeClr val="tx1"/>
              </a:solidFill>
            </a:endParaRPr>
          </a:p>
        </p:txBody>
      </p:sp>
      <p:sp>
        <p:nvSpPr>
          <p:cNvPr id="23" name="Flèche : droite 22">
            <a:extLst>
              <a:ext uri="{FF2B5EF4-FFF2-40B4-BE49-F238E27FC236}">
                <a16:creationId xmlns:a16="http://schemas.microsoft.com/office/drawing/2014/main" id="{2649B1B5-1ABB-4688-A9D8-82AFD85718D1}"/>
              </a:ext>
            </a:extLst>
          </p:cNvPr>
          <p:cNvSpPr/>
          <p:nvPr>
            <p:custDataLst>
              <p:tags r:id="rId11"/>
            </p:custDataLst>
          </p:nvPr>
        </p:nvSpPr>
        <p:spPr>
          <a:xfrm>
            <a:off x="3696496" y="3406166"/>
            <a:ext cx="483577" cy="263544"/>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4" name="Flèche : droite 23">
            <a:extLst>
              <a:ext uri="{FF2B5EF4-FFF2-40B4-BE49-F238E27FC236}">
                <a16:creationId xmlns:a16="http://schemas.microsoft.com/office/drawing/2014/main" id="{D9197EB1-7362-4F1A-8D9E-DC81E7F071AD}"/>
              </a:ext>
            </a:extLst>
          </p:cNvPr>
          <p:cNvSpPr/>
          <p:nvPr>
            <p:custDataLst>
              <p:tags r:id="rId12"/>
            </p:custDataLst>
          </p:nvPr>
        </p:nvSpPr>
        <p:spPr>
          <a:xfrm>
            <a:off x="5905893" y="3450795"/>
            <a:ext cx="483577" cy="263544"/>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a:p>
        </p:txBody>
      </p:sp>
      <p:sp>
        <p:nvSpPr>
          <p:cNvPr id="26" name="Légende : encadrée 25">
            <a:extLst>
              <a:ext uri="{FF2B5EF4-FFF2-40B4-BE49-F238E27FC236}">
                <a16:creationId xmlns:a16="http://schemas.microsoft.com/office/drawing/2014/main" id="{74799E3C-54D6-418E-AAC4-A7B8E2BF96C9}"/>
              </a:ext>
            </a:extLst>
          </p:cNvPr>
          <p:cNvSpPr/>
          <p:nvPr>
            <p:custDataLst>
              <p:tags r:id="rId13"/>
            </p:custDataLst>
          </p:nvPr>
        </p:nvSpPr>
        <p:spPr>
          <a:xfrm>
            <a:off x="6626074" y="4627958"/>
            <a:ext cx="1232707" cy="1508708"/>
          </a:xfrm>
          <a:prstGeom prst="borderCallout1">
            <a:avLst>
              <a:gd name="adj1" fmla="val -5398"/>
              <a:gd name="adj2" fmla="val 49360"/>
              <a:gd name="adj3" fmla="val -29383"/>
              <a:gd name="adj4" fmla="val 49215"/>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B8C724"/>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r-CA" sz="1200" dirty="0">
                <a:solidFill>
                  <a:schemeClr val="tx1"/>
                </a:solidFill>
              </a:rPr>
              <a:t>Regroupe toutes les tâches qui pourraient être effectuées pour assermenter les personnes élues.</a:t>
            </a:r>
          </a:p>
        </p:txBody>
      </p:sp>
    </p:spTree>
    <p:extLst>
      <p:ext uri="{BB962C8B-B14F-4D97-AF65-F5344CB8AC3E}">
        <p14:creationId xmlns:p14="http://schemas.microsoft.com/office/powerpoint/2010/main" val="2131226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a:extLst>
              <a:ext uri="{FF2B5EF4-FFF2-40B4-BE49-F238E27FC236}">
                <a16:creationId xmlns:a16="http://schemas.microsoft.com/office/drawing/2014/main" id="{F1E91DEE-7034-400D-8377-8D5649C36E00}"/>
              </a:ext>
            </a:extLst>
          </p:cNvPr>
          <p:cNvSpPr/>
          <p:nvPr>
            <p:custDataLst>
              <p:tags r:id="rId1"/>
            </p:custDataLst>
          </p:nvPr>
        </p:nvSpPr>
        <p:spPr>
          <a:xfrm>
            <a:off x="4419435" y="4965730"/>
            <a:ext cx="711570" cy="16884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7" name="Image 6">
            <a:extLst>
              <a:ext uri="{FF2B5EF4-FFF2-40B4-BE49-F238E27FC236}">
                <a16:creationId xmlns:a16="http://schemas.microsoft.com/office/drawing/2014/main" id="{18391ECD-8254-4D35-93B4-6D8D9EDC09C1}"/>
              </a:ext>
            </a:extLst>
          </p:cNvPr>
          <p:cNvPicPr>
            <a:picLocks noChangeAspect="1"/>
          </p:cNvPicPr>
          <p:nvPr>
            <p:custDataLst>
              <p:tags r:id="rId2"/>
            </p:custDataLst>
          </p:nvPr>
        </p:nvPicPr>
        <p:blipFill>
          <a:blip r:embed="rId6"/>
          <a:stretch>
            <a:fillRect/>
          </a:stretch>
        </p:blipFill>
        <p:spPr>
          <a:xfrm>
            <a:off x="4536280" y="3429000"/>
            <a:ext cx="594725" cy="1680332"/>
          </a:xfrm>
          <a:prstGeom prst="rect">
            <a:avLst/>
          </a:prstGeom>
        </p:spPr>
      </p:pic>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3"/>
            </p:custDataLst>
          </p:nvPr>
        </p:nvSpPr>
        <p:spPr>
          <a:xfrm>
            <a:off x="1932525" y="1830410"/>
            <a:ext cx="6570949" cy="813037"/>
          </a:xfrm>
        </p:spPr>
        <p:txBody>
          <a:bodyPr/>
          <a:lstStyle/>
          <a:p>
            <a:r>
              <a:rPr lang="fr-CA" dirty="0"/>
              <a:t>L’assermentation des personnes élues vient fermer la boucle du processus électoral. C’est aussi l’occasion de faire connaître le conseil d’élèves et ses membres à l’ensemble des élèves de l’école.</a:t>
            </a:r>
          </a:p>
        </p:txBody>
      </p:sp>
      <p:sp>
        <p:nvSpPr>
          <p:cNvPr id="6" name="Titre 1">
            <a:extLst>
              <a:ext uri="{FF2B5EF4-FFF2-40B4-BE49-F238E27FC236}">
                <a16:creationId xmlns:a16="http://schemas.microsoft.com/office/drawing/2014/main" id="{FC044551-EFA1-40CE-9E81-D16ED934DF13}"/>
              </a:ext>
            </a:extLst>
          </p:cNvPr>
          <p:cNvSpPr txBox="1">
            <a:spLocks/>
          </p:cNvSpPr>
          <p:nvPr>
            <p:custDataLst>
              <p:tags r:id="rId4"/>
            </p:custDataLst>
          </p:nvPr>
        </p:nvSpPr>
        <p:spPr>
          <a:xfrm>
            <a:off x="5264257" y="3293390"/>
            <a:ext cx="3239217"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fr-CA" dirty="0"/>
              <a:t>La direction peut profiter de cet événement pour démontrer son engagement et l’importance qu’elle accorde au conseil d’élèves.</a:t>
            </a:r>
          </a:p>
        </p:txBody>
      </p:sp>
    </p:spTree>
    <p:extLst>
      <p:ext uri="{BB962C8B-B14F-4D97-AF65-F5344CB8AC3E}">
        <p14:creationId xmlns:p14="http://schemas.microsoft.com/office/powerpoint/2010/main" val="159686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a:extLst>
              <a:ext uri="{FF2B5EF4-FFF2-40B4-BE49-F238E27FC236}">
                <a16:creationId xmlns:a16="http://schemas.microsoft.com/office/drawing/2014/main" id="{1C1CECD5-EF2D-4E9B-B9E2-3BC98C3BD180}"/>
              </a:ext>
            </a:extLst>
          </p:cNvPr>
          <p:cNvSpPr/>
          <p:nvPr>
            <p:custDataLst>
              <p:tags r:id="rId1"/>
            </p:custDataLst>
          </p:nvPr>
        </p:nvSpPr>
        <p:spPr>
          <a:xfrm>
            <a:off x="6657788" y="4621072"/>
            <a:ext cx="1306654" cy="22914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2"/>
            </p:custDataLst>
          </p:nvPr>
        </p:nvSpPr>
        <p:spPr>
          <a:xfrm>
            <a:off x="1932526" y="1830410"/>
            <a:ext cx="5600388" cy="813037"/>
          </a:xfrm>
        </p:spPr>
        <p:txBody>
          <a:bodyPr/>
          <a:lstStyle/>
          <a:p>
            <a:r>
              <a:rPr lang="fr-CA" dirty="0"/>
              <a:t>Cette cérémonie permet également à l’ensemble des élèves de l’école d’apprendre et de vivre la démocratie puisque tous les élèves peuvent y assister et prendre conscience de l’impact de leur vote. Il est également possible d’impliquer les parents et la communauté.</a:t>
            </a:r>
          </a:p>
        </p:txBody>
      </p:sp>
      <p:pic>
        <p:nvPicPr>
          <p:cNvPr id="5" name="Image 4" descr="Une image contenant dessin&#10;&#10;Description générée automatiquement">
            <a:extLst>
              <a:ext uri="{FF2B5EF4-FFF2-40B4-BE49-F238E27FC236}">
                <a16:creationId xmlns:a16="http://schemas.microsoft.com/office/drawing/2014/main" id="{3709A4C5-944D-4153-9475-09910BE44C48}"/>
              </a:ext>
            </a:extLst>
          </p:cNvPr>
          <p:cNvPicPr>
            <a:picLocks noChangeAspect="1"/>
          </p:cNvPicPr>
          <p:nvPr>
            <p:custDataLst>
              <p:tags r:id="rId3"/>
            </p:custDataLst>
          </p:nvPr>
        </p:nvPicPr>
        <p:blipFill>
          <a:blip r:embed="rId5"/>
          <a:stretch>
            <a:fillRect/>
          </a:stretch>
        </p:blipFill>
        <p:spPr>
          <a:xfrm>
            <a:off x="6746368" y="2680447"/>
            <a:ext cx="1306654" cy="2169765"/>
          </a:xfrm>
          <a:prstGeom prst="rect">
            <a:avLst/>
          </a:prstGeom>
        </p:spPr>
      </p:pic>
    </p:spTree>
    <p:extLst>
      <p:ext uri="{BB962C8B-B14F-4D97-AF65-F5344CB8AC3E}">
        <p14:creationId xmlns:p14="http://schemas.microsoft.com/office/powerpoint/2010/main" val="2593612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a:xfrm>
            <a:off x="1932525" y="1830410"/>
            <a:ext cx="6570949" cy="813037"/>
          </a:xfrm>
        </p:spPr>
        <p:txBody>
          <a:bodyPr/>
          <a:lstStyle/>
          <a:p>
            <a:pPr hangingPunct="0">
              <a:spcAft>
                <a:spcPts val="1200"/>
              </a:spcAft>
            </a:pPr>
            <a:r>
              <a:rPr lang="fr-CA" dirty="0"/>
              <a:t>En tant que personne responsable, différentes formules s’offrent à vous pour assermenter les élèves. Voici quelques suggestions :</a:t>
            </a:r>
            <a:br>
              <a:rPr lang="fr-CA" dirty="0"/>
            </a:br>
            <a:br>
              <a:rPr lang="fr-CA" dirty="0"/>
            </a:br>
            <a:br>
              <a:rPr lang="fr-CA" dirty="0"/>
            </a:br>
            <a:br>
              <a:rPr lang="fr-CA" dirty="0"/>
            </a:br>
            <a:br>
              <a:rPr lang="fr-CA" dirty="0"/>
            </a:br>
            <a:r>
              <a:rPr lang="fr-CA" dirty="0"/>
              <a:t>Quelle que soit la formule choisie, l’important c’est que vous soyez à l’aise de l’organiser et qu’elle corresponde à votre réalité.</a:t>
            </a:r>
          </a:p>
        </p:txBody>
      </p:sp>
      <p:sp>
        <p:nvSpPr>
          <p:cNvPr id="4" name="Titre 1">
            <a:extLst>
              <a:ext uri="{FF2B5EF4-FFF2-40B4-BE49-F238E27FC236}">
                <a16:creationId xmlns:a16="http://schemas.microsoft.com/office/drawing/2014/main" id="{5C582536-86A0-4EB7-A700-21CAFF918FDC}"/>
              </a:ext>
            </a:extLst>
          </p:cNvPr>
          <p:cNvSpPr txBox="1">
            <a:spLocks/>
          </p:cNvSpPr>
          <p:nvPr>
            <p:custDataLst>
              <p:tags r:id="rId2"/>
            </p:custDataLst>
          </p:nvPr>
        </p:nvSpPr>
        <p:spPr>
          <a:xfrm>
            <a:off x="1932525" y="2792884"/>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540000" indent="-285750">
              <a:lnSpc>
                <a:spcPct val="100000"/>
              </a:lnSpc>
              <a:spcAft>
                <a:spcPts val="1200"/>
              </a:spcAft>
              <a:buFont typeface="Arial" panose="020B0604020202020204" pitchFamily="34" charset="0"/>
              <a:buChar char="•"/>
            </a:pPr>
            <a:r>
              <a:rPr lang="fr-CA" sz="1600" dirty="0"/>
              <a:t>Assermentation lors de la formation des membres du conseil;</a:t>
            </a:r>
          </a:p>
          <a:p>
            <a:pPr marL="540000" indent="-285750">
              <a:lnSpc>
                <a:spcPct val="100000"/>
              </a:lnSpc>
              <a:spcAft>
                <a:spcPts val="1200"/>
              </a:spcAft>
              <a:buFont typeface="Arial" panose="020B0604020202020204" pitchFamily="34" charset="0"/>
              <a:buChar char="•"/>
            </a:pPr>
            <a:r>
              <a:rPr lang="fr-CA" sz="1600" dirty="0"/>
              <a:t>Assermentation lors d’un rassemblement de tous les élèves;</a:t>
            </a:r>
          </a:p>
          <a:p>
            <a:pPr marL="540000" indent="-285750">
              <a:lnSpc>
                <a:spcPct val="100000"/>
              </a:lnSpc>
              <a:spcAft>
                <a:spcPts val="1200"/>
              </a:spcAft>
              <a:buFont typeface="Arial" panose="020B0604020202020204" pitchFamily="34" charset="0"/>
              <a:buChar char="•"/>
            </a:pPr>
            <a:r>
              <a:rPr lang="fr-CA" sz="1600" dirty="0"/>
              <a:t>Assermentation publique.</a:t>
            </a:r>
          </a:p>
        </p:txBody>
      </p:sp>
    </p:spTree>
    <p:extLst>
      <p:ext uri="{BB962C8B-B14F-4D97-AF65-F5344CB8AC3E}">
        <p14:creationId xmlns:p14="http://schemas.microsoft.com/office/powerpoint/2010/main" val="3100892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a:xfrm>
            <a:off x="1932525" y="1830410"/>
            <a:ext cx="6570949" cy="813037"/>
          </a:xfrm>
        </p:spPr>
        <p:txBody>
          <a:bodyPr/>
          <a:lstStyle/>
          <a:p>
            <a:pPr lvl="0"/>
            <a:r>
              <a:rPr lang="fr-CA" b="1" dirty="0">
                <a:solidFill>
                  <a:srgbClr val="B8C724"/>
                </a:solidFill>
              </a:rPr>
              <a:t>Assermentation lors de la formation des membres du conseil</a:t>
            </a:r>
            <a:br>
              <a:rPr lang="fr-CA" dirty="0"/>
            </a:br>
            <a:r>
              <a:rPr lang="fr-CA" dirty="0"/>
              <a:t>Cette formule d’assermentation est très simple et nécessite peu d’organisation. Elle se déroule lors de la formation des membres du conseil. Une formatrice ou un formateur Vox populi assermente les membres du conseil.</a:t>
            </a:r>
            <a:br>
              <a:rPr lang="fr-CA" dirty="0"/>
            </a:br>
            <a:br>
              <a:rPr lang="fr-CA" dirty="0"/>
            </a:br>
            <a:r>
              <a:rPr lang="fr-CA" dirty="0"/>
              <a:t>En revanche, elle offre peu de visibilité dans l’école pour le conseil d’élèves.</a:t>
            </a:r>
          </a:p>
        </p:txBody>
      </p:sp>
    </p:spTree>
    <p:extLst>
      <p:ext uri="{BB962C8B-B14F-4D97-AF65-F5344CB8AC3E}">
        <p14:creationId xmlns:p14="http://schemas.microsoft.com/office/powerpoint/2010/main" val="2193037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67BB07-606D-48A7-A379-531EC532BD08}"/>
              </a:ext>
            </a:extLst>
          </p:cNvPr>
          <p:cNvSpPr>
            <a:spLocks noGrp="1"/>
          </p:cNvSpPr>
          <p:nvPr>
            <p:ph type="title"/>
            <p:custDataLst>
              <p:tags r:id="rId1"/>
            </p:custDataLst>
          </p:nvPr>
        </p:nvSpPr>
        <p:spPr>
          <a:xfrm>
            <a:off x="1932525" y="1830410"/>
            <a:ext cx="6570949" cy="813037"/>
          </a:xfrm>
        </p:spPr>
        <p:txBody>
          <a:bodyPr/>
          <a:lstStyle/>
          <a:p>
            <a:pPr hangingPunct="0">
              <a:spcAft>
                <a:spcPts val="1200"/>
              </a:spcAft>
            </a:pPr>
            <a:r>
              <a:rPr lang="fr-CA" b="1" dirty="0">
                <a:solidFill>
                  <a:srgbClr val="B8C724"/>
                </a:solidFill>
              </a:rPr>
              <a:t>Assermentation lors d’un rassemblement de tous les élèves</a:t>
            </a:r>
            <a:br>
              <a:rPr lang="fr-CA" dirty="0"/>
            </a:br>
            <a:r>
              <a:rPr lang="fr-CA" dirty="0"/>
              <a:t>Cette formule d’assermentation offre une meilleure visibilité au conseil d’élèves, mais demande davantage de logistique à la personne responsable. La collaboration de la direction et de l’équipe-école sera nécessaire pour faire de cet événement un succès. </a:t>
            </a:r>
            <a:br>
              <a:rPr lang="fr-CA" dirty="0"/>
            </a:br>
            <a:br>
              <a:rPr lang="fr-CA" dirty="0"/>
            </a:br>
            <a:r>
              <a:rPr lang="fr-CA" dirty="0"/>
              <a:t>Dans cette formule, la direction peut présider l’assermentation et expliquer aux autres élèves de l’école ce qu’est un conseil d’élèves, la place qu’il occupe dans l’école et pourquoi c’est important. C’est aussi l’occasion de féliciter les élèves d’avoir participé au vote, car ce sont eux qui ont déterminé les personnes qui font partie du conseil d’élèves. </a:t>
            </a:r>
          </a:p>
        </p:txBody>
      </p:sp>
    </p:spTree>
    <p:extLst>
      <p:ext uri="{BB962C8B-B14F-4D97-AF65-F5344CB8AC3E}">
        <p14:creationId xmlns:p14="http://schemas.microsoft.com/office/powerpoint/2010/main" val="256387910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4"/>
</p:tagLst>
</file>

<file path=ppt/tags/tag16.xml><?xml version="1.0" encoding="utf-8"?>
<p:tagLst xmlns:a="http://schemas.openxmlformats.org/drawingml/2006/main" xmlns:r="http://schemas.openxmlformats.org/officeDocument/2006/relationships" xmlns:p="http://schemas.openxmlformats.org/presentationml/2006/main">
  <p:tag name="NUM" val="5"/>
</p:tagLst>
</file>

<file path=ppt/tags/tag17.xml><?xml version="1.0" encoding="utf-8"?>
<p:tagLst xmlns:a="http://schemas.openxmlformats.org/drawingml/2006/main" xmlns:r="http://schemas.openxmlformats.org/officeDocument/2006/relationships" xmlns:p="http://schemas.openxmlformats.org/presentationml/2006/main">
  <p:tag name="NUM" val="6"/>
</p:tagLst>
</file>

<file path=ppt/tags/tag18.xml><?xml version="1.0" encoding="utf-8"?>
<p:tagLst xmlns:a="http://schemas.openxmlformats.org/drawingml/2006/main" xmlns:r="http://schemas.openxmlformats.org/officeDocument/2006/relationships" xmlns:p="http://schemas.openxmlformats.org/presentationml/2006/main">
  <p:tag name="NUM" val="7"/>
</p:tagLst>
</file>

<file path=ppt/tags/tag19.xml><?xml version="1.0" encoding="utf-8"?>
<p:tagLst xmlns:a="http://schemas.openxmlformats.org/drawingml/2006/main" xmlns:r="http://schemas.openxmlformats.org/officeDocument/2006/relationships" xmlns:p="http://schemas.openxmlformats.org/presentationml/2006/main">
  <p:tag name="NUM" val="8"/>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9"/>
</p:tagLst>
</file>

<file path=ppt/tags/tag21.xml><?xml version="1.0" encoding="utf-8"?>
<p:tagLst xmlns:a="http://schemas.openxmlformats.org/drawingml/2006/main" xmlns:r="http://schemas.openxmlformats.org/officeDocument/2006/relationships" xmlns:p="http://schemas.openxmlformats.org/presentationml/2006/main">
  <p:tag name="NUM" val="10"/>
</p:tagLst>
</file>

<file path=ppt/tags/tag22.xml><?xml version="1.0" encoding="utf-8"?>
<p:tagLst xmlns:a="http://schemas.openxmlformats.org/drawingml/2006/main" xmlns:r="http://schemas.openxmlformats.org/officeDocument/2006/relationships" xmlns:p="http://schemas.openxmlformats.org/presentationml/2006/main">
  <p:tag name="NUM" val="11"/>
</p:tagLst>
</file>

<file path=ppt/tags/tag23.xml><?xml version="1.0" encoding="utf-8"?>
<p:tagLst xmlns:a="http://schemas.openxmlformats.org/drawingml/2006/main" xmlns:r="http://schemas.openxmlformats.org/officeDocument/2006/relationships" xmlns:p="http://schemas.openxmlformats.org/presentationml/2006/main">
  <p:tag name="NUM" val="12"/>
</p:tagLst>
</file>

<file path=ppt/tags/tag24.xml><?xml version="1.0" encoding="utf-8"?>
<p:tagLst xmlns:a="http://schemas.openxmlformats.org/drawingml/2006/main" xmlns:r="http://schemas.openxmlformats.org/officeDocument/2006/relationships" xmlns:p="http://schemas.openxmlformats.org/presentationml/2006/main">
  <p:tag name="NUM" val="13"/>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4"/>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7"/>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3"/>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1"/>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3"/>
</p:tagLst>
</file>

<file path=ppt/tags/tag53.xml><?xml version="1.0" encoding="utf-8"?>
<p:tagLst xmlns:a="http://schemas.openxmlformats.org/drawingml/2006/main" xmlns:r="http://schemas.openxmlformats.org/officeDocument/2006/relationships" xmlns:p="http://schemas.openxmlformats.org/presentationml/2006/main">
  <p:tag name="NUM" val="1"/>
</p:tagLst>
</file>

<file path=ppt/tags/tag54.xml><?xml version="1.0" encoding="utf-8"?>
<p:tagLst xmlns:a="http://schemas.openxmlformats.org/drawingml/2006/main" xmlns:r="http://schemas.openxmlformats.org/officeDocument/2006/relationships" xmlns:p="http://schemas.openxmlformats.org/presentationml/2006/main">
  <p:tag name="NUM" val="2"/>
</p:tagLst>
</file>

<file path=ppt/tags/tag55.xml><?xml version="1.0" encoding="utf-8"?>
<p:tagLst xmlns:a="http://schemas.openxmlformats.org/drawingml/2006/main" xmlns:r="http://schemas.openxmlformats.org/officeDocument/2006/relationships" xmlns:p="http://schemas.openxmlformats.org/presentationml/2006/main">
  <p:tag name="NUM" val="3"/>
</p:tagLst>
</file>

<file path=ppt/tags/tag56.xml><?xml version="1.0" encoding="utf-8"?>
<p:tagLst xmlns:a="http://schemas.openxmlformats.org/drawingml/2006/main" xmlns:r="http://schemas.openxmlformats.org/officeDocument/2006/relationships" xmlns:p="http://schemas.openxmlformats.org/presentationml/2006/main">
  <p:tag name="NUM" val="4"/>
</p:tagLst>
</file>

<file path=ppt/tags/tag57.xml><?xml version="1.0" encoding="utf-8"?>
<p:tagLst xmlns:a="http://schemas.openxmlformats.org/drawingml/2006/main" xmlns:r="http://schemas.openxmlformats.org/officeDocument/2006/relationships" xmlns:p="http://schemas.openxmlformats.org/presentationml/2006/main">
  <p:tag name="NUM" val="1"/>
</p:tagLst>
</file>

<file path=ppt/tags/tag58.xml><?xml version="1.0" encoding="utf-8"?>
<p:tagLst xmlns:a="http://schemas.openxmlformats.org/drawingml/2006/main" xmlns:r="http://schemas.openxmlformats.org/officeDocument/2006/relationships" xmlns:p="http://schemas.openxmlformats.org/presentationml/2006/main">
  <p:tag name="NUM" val="2"/>
</p:tagLst>
</file>

<file path=ppt/tags/tag59.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60.xml><?xml version="1.0" encoding="utf-8"?>
<p:tagLst xmlns:a="http://schemas.openxmlformats.org/drawingml/2006/main" xmlns:r="http://schemas.openxmlformats.org/officeDocument/2006/relationships" xmlns:p="http://schemas.openxmlformats.org/presentationml/2006/main">
  <p:tag name="NUM" val="1"/>
</p:tagLst>
</file>

<file path=ppt/tags/tag61.xml><?xml version="1.0" encoding="utf-8"?>
<p:tagLst xmlns:a="http://schemas.openxmlformats.org/drawingml/2006/main" xmlns:r="http://schemas.openxmlformats.org/officeDocument/2006/relationships" xmlns:p="http://schemas.openxmlformats.org/presentationml/2006/main">
  <p:tag name="NUM" val="2"/>
</p:tagLst>
</file>

<file path=ppt/tags/tag62.xml><?xml version="1.0" encoding="utf-8"?>
<p:tagLst xmlns:a="http://schemas.openxmlformats.org/drawingml/2006/main" xmlns:r="http://schemas.openxmlformats.org/officeDocument/2006/relationships" xmlns:p="http://schemas.openxmlformats.org/presentationml/2006/main">
  <p:tag name="NUM" val="3"/>
</p:tagLst>
</file>

<file path=ppt/tags/tag63.xml><?xml version="1.0" encoding="utf-8"?>
<p:tagLst xmlns:a="http://schemas.openxmlformats.org/drawingml/2006/main" xmlns:r="http://schemas.openxmlformats.org/officeDocument/2006/relationships" xmlns:p="http://schemas.openxmlformats.org/presentationml/2006/main">
  <p:tag name="NUM" val="1"/>
</p:tagLst>
</file>

<file path=ppt/tags/tag64.xml><?xml version="1.0" encoding="utf-8"?>
<p:tagLst xmlns:a="http://schemas.openxmlformats.org/drawingml/2006/main" xmlns:r="http://schemas.openxmlformats.org/officeDocument/2006/relationships" xmlns:p="http://schemas.openxmlformats.org/presentationml/2006/main">
  <p:tag name="NUM" val="2"/>
</p:tagLst>
</file>

<file path=ppt/tags/tag65.xml><?xml version="1.0" encoding="utf-8"?>
<p:tagLst xmlns:a="http://schemas.openxmlformats.org/drawingml/2006/main" xmlns:r="http://schemas.openxmlformats.org/officeDocument/2006/relationships" xmlns:p="http://schemas.openxmlformats.org/presentationml/2006/main">
  <p:tag name="NUM" val="3"/>
</p:tagLst>
</file>

<file path=ppt/tags/tag66.xml><?xml version="1.0" encoding="utf-8"?>
<p:tagLst xmlns:a="http://schemas.openxmlformats.org/drawingml/2006/main" xmlns:r="http://schemas.openxmlformats.org/officeDocument/2006/relationships" xmlns:p="http://schemas.openxmlformats.org/presentationml/2006/main">
  <p:tag name="NUM" val="4"/>
</p:tagLst>
</file>

<file path=ppt/tags/tag67.xml><?xml version="1.0" encoding="utf-8"?>
<p:tagLst xmlns:a="http://schemas.openxmlformats.org/drawingml/2006/main" xmlns:r="http://schemas.openxmlformats.org/officeDocument/2006/relationships" xmlns:p="http://schemas.openxmlformats.org/presentationml/2006/main">
  <p:tag name="NUM" val="5"/>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Thème Office">
  <a:themeElements>
    <a:clrScheme name="Thème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f23f9c8-bac7-42ba-8538-2846167e7cde">
      <Terms xmlns="http://schemas.microsoft.com/office/infopath/2007/PartnerControls"/>
    </lcf76f155ced4ddcb4097134ff3c332f>
    <TaxCatchAll xmlns="4089a433-1ed9-4eb1-90a2-2157aecae93d" xsi:nil="true"/>
    <SharedWithUsers xmlns="4089a433-1ed9-4eb1-90a2-2157aecae93d">
      <UserInfo>
        <DisplayName/>
        <AccountId xsi:nil="true"/>
        <AccountType/>
      </UserInfo>
    </SharedWithUsers>
    <MediaLengthInSeconds xmlns="5f23f9c8-bac7-42ba-8538-2846167e7cd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A69D2960428884B85B8459D9994785A" ma:contentTypeVersion="16" ma:contentTypeDescription="Crée un document." ma:contentTypeScope="" ma:versionID="eb7bb77713cab5e48c3b428ce7dd32c3">
  <xsd:schema xmlns:xsd="http://www.w3.org/2001/XMLSchema" xmlns:xs="http://www.w3.org/2001/XMLSchema" xmlns:p="http://schemas.microsoft.com/office/2006/metadata/properties" xmlns:ns2="5f23f9c8-bac7-42ba-8538-2846167e7cde" xmlns:ns3="4089a433-1ed9-4eb1-90a2-2157aecae93d" targetNamespace="http://schemas.microsoft.com/office/2006/metadata/properties" ma:root="true" ma:fieldsID="a3891b890f8203515b20d28028daa648" ns2:_="" ns3:_="">
    <xsd:import namespace="5f23f9c8-bac7-42ba-8538-2846167e7cde"/>
    <xsd:import namespace="4089a433-1ed9-4eb1-90a2-2157aecae93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23f9c8-bac7-42ba-8538-2846167e7c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b7b8f9ed-6a47-431a-893d-9cdf97823e1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089a433-1ed9-4eb1-90a2-2157aecae93d" elementFormDefault="qualified">
    <xsd:import namespace="http://schemas.microsoft.com/office/2006/documentManagement/types"/>
    <xsd:import namespace="http://schemas.microsoft.com/office/infopath/2007/PartnerControls"/>
    <xsd:element name="SharedWithUsers" ma:index="17"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489030b5-b48c-427a-aebd-f98205b9d845}" ma:internalName="TaxCatchAll" ma:showField="CatchAllData" ma:web="4089a433-1ed9-4eb1-90a2-2157aecae9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7E7250F-0B32-40E9-AC4A-D58A2D5B7874}">
  <ds:schemaRefs>
    <ds:schemaRef ds:uri="http://schemas.microsoft.com/office/2006/metadata/properties"/>
    <ds:schemaRef ds:uri="http://schemas.microsoft.com/office/infopath/2007/PartnerControls"/>
    <ds:schemaRef ds:uri="cb42c1a8-2351-4f93-ab52-dbe9a46ce7a7"/>
    <ds:schemaRef ds:uri="18125639-ec9c-4d4f-9296-77d56083990c"/>
  </ds:schemaRefs>
</ds:datastoreItem>
</file>

<file path=customXml/itemProps2.xml><?xml version="1.0" encoding="utf-8"?>
<ds:datastoreItem xmlns:ds="http://schemas.openxmlformats.org/officeDocument/2006/customXml" ds:itemID="{51DABC90-2F47-42ED-8F94-9BA66C4AFD07}">
  <ds:schemaRefs>
    <ds:schemaRef ds:uri="http://schemas.microsoft.com/sharepoint/v3/contenttype/forms"/>
  </ds:schemaRefs>
</ds:datastoreItem>
</file>

<file path=customXml/itemProps3.xml><?xml version="1.0" encoding="utf-8"?>
<ds:datastoreItem xmlns:ds="http://schemas.openxmlformats.org/officeDocument/2006/customXml" ds:itemID="{D8E61DED-DC7C-484A-A303-D649909792BB}"/>
</file>

<file path=docProps/app.xml><?xml version="1.0" encoding="utf-8"?>
<Properties xmlns="http://schemas.openxmlformats.org/officeDocument/2006/extended-properties" xmlns:vt="http://schemas.openxmlformats.org/officeDocument/2006/docPropsVTypes">
  <TotalTime>9241</TotalTime>
  <Words>1583</Words>
  <Application>Microsoft Office PowerPoint</Application>
  <PresentationFormat>Affichage à l'écran (4:3)</PresentationFormat>
  <Paragraphs>60</Paragraphs>
  <Slides>23</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23</vt:i4>
      </vt:variant>
    </vt:vector>
  </HeadingPairs>
  <TitlesOfParts>
    <vt:vector size="29" baseType="lpstr">
      <vt:lpstr>Arial</vt:lpstr>
      <vt:lpstr>Arial Unicode MS</vt:lpstr>
      <vt:lpstr>Calibri</vt:lpstr>
      <vt:lpstr>Courier New</vt:lpstr>
      <vt:lpstr>Times</vt:lpstr>
      <vt:lpstr>Thème Office</vt:lpstr>
      <vt:lpstr>Module 4 Organiser les élections dans l’école</vt:lpstr>
      <vt:lpstr>À cette étape, vous connaissez les personnes élues au conseil, mais est-ce que toute l’école est au courant?  Dans bien des milieux, l’équipe de Vox populi constate qu’une fois les élections passées, on cesse de parler du conseil d’élèves dans l’école. On partage les résultats du vote, mais on ne présente pas officiellement les personnes élues aux autres élèves.</vt:lpstr>
      <vt:lpstr>Les élections dans l’école représentent une occasion de faire vivre une expérience de démocratie à tous les élèves de l’école.  Partager les résultats et présenter officiellement les personnes élues est crucial. Les élèves de l’école doivent comprendre l’impact de leur vote et le conseil d’élèves a besoin d’être connu dans l’école pour pouvoir jouer pleinement son rôle.</vt:lpstr>
      <vt:lpstr>Dans cette leçon, nous traiterons plus en détail de l’étape 3 – Assermenter les personnes élues.</vt:lpstr>
      <vt:lpstr>L’assermentation des personnes élues vient fermer la boucle du processus électoral. C’est aussi l’occasion de faire connaître le conseil d’élèves et ses membres à l’ensemble des élèves de l’école.</vt:lpstr>
      <vt:lpstr>Cette cérémonie permet également à l’ensemble des élèves de l’école d’apprendre et de vivre la démocratie puisque tous les élèves peuvent y assister et prendre conscience de l’impact de leur vote. Il est également possible d’impliquer les parents et la communauté.</vt:lpstr>
      <vt:lpstr>En tant que personne responsable, différentes formules s’offrent à vous pour assermenter les élèves. Voici quelques suggestions :     Quelle que soit la formule choisie, l’important c’est que vous soyez à l’aise de l’organiser et qu’elle corresponde à votre réalité.</vt:lpstr>
      <vt:lpstr>Assermentation lors de la formation des membres du conseil Cette formule d’assermentation est très simple et nécessite peu d’organisation. Elle se déroule lors de la formation des membres du conseil. Une formatrice ou un formateur Vox populi assermente les membres du conseil.  En revanche, elle offre peu de visibilité dans l’école pour le conseil d’élèves.</vt:lpstr>
      <vt:lpstr>Assermentation lors d’un rassemblement de tous les élèves Cette formule d’assermentation offre une meilleure visibilité au conseil d’élèves, mais demande davantage de logistique à la personne responsable. La collaboration de la direction et de l’équipe-école sera nécessaire pour faire de cet événement un succès.   Dans cette formule, la direction peut présider l’assermentation et expliquer aux autres élèves de l’école ce qu’est un conseil d’élèves, la place qu’il occupe dans l’école et pourquoi c’est important. C’est aussi l’occasion de féliciter les élèves d’avoir participé au vote, car ce sont eux qui ont déterminé les personnes qui font partie du conseil d’élèves. </vt:lpstr>
      <vt:lpstr>Assermentation publique     Il peut être intéressant d’inviter des élus d’autres paliers de gouvernement (municipal, provincial et fédéral) à assister et à prendre la parole lors de la cérémonie. La présence des parents ajoute beaucoup d’importance à l’événement. Contacter les médias locaux pour couvrir l’événement est un autre moyen d’augmenter la visibilité du conseil d’élèves.</vt:lpstr>
      <vt:lpstr>Assermentation publique Il est crucial d’expliquer aux autres élèves de l’école ce qu’est un conseil d’élèves; la place qu’il occupe dans l’école et l’importance de son existence.</vt:lpstr>
      <vt:lpstr>Quelle que soit la formule choisie, les grandes étapes de l’assermentation demeurent les mêmes :</vt:lpstr>
      <vt:lpstr>Planifier la cérémonie En tant que personne responsable, la planification de l’assermentation vous revient. Vous devez réfléchir à la formule que vous désirez mettre en place. L’envergure de cette cérémonie doit être proportionnelle au temps dont vous disposez et à l’engagement de la direction et de l’équipe-école.  En ce qui concerne la logistique, elle découle directement de la formule, des personnes invitées et de l’envergure de la cérémonie. La réflexion est donc essentielle. </vt:lpstr>
      <vt:lpstr>Préparer les personnes élues (Où? Quand? Comment?) Pour les personnes élues, cette cérémonie d’assermentation est importante. Dans une formule officielle, elle apporte son lot de fébrilité. Il ne faut donc pas négliger la préparation des élèves.  Les personnes élues doivent pouvoir pratiquer leur serment et connaître le déroulement de la cérémonie à l’avance. Si on leur demande de faire un discours, ces personnes doivent avoir suffisamment de temps pour se préparer.</vt:lpstr>
      <vt:lpstr>Ouverture de la cérémonie Selon l’envergure de l’événement, vous pourriez choisir d’ouvrir la cérémonie vous-même ou avoir un mot d’ouverture effectué par la direction ou une personne invitée.  Selon votre situation, vous pourriez aussi inviter certaines personnes présentes à faire un discours. Les personnes élues peuvent aussi être invitées à le faire.</vt:lpstr>
      <vt:lpstr>Serment Le serment est la promesse officielle qui sera prononcée. L’équipe de Vox populi vous propose deux modèles d’assermentation. Vous pouvez retrouver ces modèles dans la boîte à outils du site Web de Vox populi : Ta démocratie à l’école!       N’hésitez pas à personnaliser le serment selon votre réalité.  </vt:lpstr>
      <vt:lpstr>Signature Après avoir fait la promesse officielle de s’engager au conseil d’élèves, les personnes élues doivent sceller cet engagement par une signature. Le Modèle d’assermentation (courte) comprend un espace pour la signature des personnes élues de même que pour la signature de la personne témoin.   Si vous utilisez le Modèle d’assermentation (longue) l’équipe de Vox populi vous invite à procéder à la signature sur un autre support.  Ce contrat d’engagement peut s’avérer très utile pour encadrer les élèves lorsque les efforts et la motivation ne sont pas au rendez-vous. </vt:lpstr>
      <vt:lpstr>Prise de photos Il peut être intéressant de prendre des photos tout au long de la cérémonie, mais aussi à la toute fin pour boucler l’engagement.</vt:lpstr>
      <vt:lpstr>Remerciements Un petit mot de remerciements peut être prononcé par la personne responsable du conseil d’élèves ou la direction de l’école.</vt:lpstr>
      <vt:lpstr>Clôture de la cérémonie     Quelle qu’elle soit, la clôture de l’assermentation doit répondre à la réalité de votre milieu.</vt:lpstr>
      <vt:lpstr>Certaines écoles ont mis en place des pratiques originales lors de l’assermentation des personnes élues. L’équipe de Vox populi a dressé une liste de certaines de ces pratiques :</vt:lpstr>
      <vt:lpstr>Vous avez terminé la leçon 4.3 – Assermenter les personnes élues.  Consultez les autres modules de la Formation pour la personne responsable d’un conseil d’élèves sur le site Web de Vox populi : Ta démocratie à l’école! pour en apprendre davantage sur le sujet.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 Déterminer la place du conseil d’élèves dans l’école</dc:title>
  <dc:creator>Élyse Bolduc</dc:creator>
  <cp:lastModifiedBy>Catherine Lebossé</cp:lastModifiedBy>
  <cp:revision>281</cp:revision>
  <dcterms:modified xsi:type="dcterms:W3CDTF">2022-07-28T12:38:22Z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0x0101005A69D2960428884B85B8459D9994785A</vt:lpwstr>
  </property>
  <property fmtid="{D5CDD505-2E9C-101B-9397-08002B2CF9AE}" pid="3" name="MediaServiceImageTags">
    <vt:lpwstr/>
  </property>
  <property fmtid="{D5CDD505-2E9C-101B-9397-08002B2CF9AE}" pid="4" name="Order">
    <vt:r8>224300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