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9.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0.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1.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7"/>
  </p:notesMasterIdLst>
  <p:sldIdLst>
    <p:sldId id="267" r:id="rId5"/>
    <p:sldId id="276" r:id="rId6"/>
    <p:sldId id="279" r:id="rId7"/>
    <p:sldId id="281" r:id="rId8"/>
    <p:sldId id="282" r:id="rId9"/>
    <p:sldId id="286" r:id="rId10"/>
    <p:sldId id="287" r:id="rId11"/>
    <p:sldId id="288" r:id="rId12"/>
    <p:sldId id="289" r:id="rId13"/>
    <p:sldId id="277" r:id="rId14"/>
    <p:sldId id="278" r:id="rId15"/>
    <p:sldId id="272"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édéric Nadeau" initials="FN" lastIdx="1" clrIdx="0">
    <p:extLst>
      <p:ext uri="{19B8F6BF-5375-455C-9EA6-DF929625EA0E}">
        <p15:presenceInfo xmlns:p15="http://schemas.microsoft.com/office/powerpoint/2012/main" userId="S::FNadeau@electionsquebec.qc.ca::278842bb-fa2e-4c7c-b6be-057cb5f4c218" providerId="AD"/>
      </p:ext>
    </p:extLst>
  </p:cmAuthor>
  <p:cmAuthor id="2" name="Catherine Lebossé" initials="CL" lastIdx="6" clrIdx="1">
    <p:extLst>
      <p:ext uri="{19B8F6BF-5375-455C-9EA6-DF929625EA0E}">
        <p15:presenceInfo xmlns:p15="http://schemas.microsoft.com/office/powerpoint/2012/main" userId="S::CLebosse@electionsquebec.qc.ca::ed73c8c4-4b80-4d34-8775-49acab88a2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195A"/>
    <a:srgbClr val="FFFFFF"/>
    <a:srgbClr val="00A8B0"/>
    <a:srgbClr val="D4F0F4"/>
    <a:srgbClr val="141733"/>
    <a:srgbClr val="00B6BD"/>
    <a:srgbClr val="76D0DC"/>
    <a:srgbClr val="00E3EE"/>
    <a:srgbClr val="00CCD6"/>
    <a:srgbClr val="60C8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1FFBD5-EAD2-43D7-BC2A-451668F39948}" v="240" dt="2022-07-28T12:39:14.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3" autoAdjust="0"/>
    <p:restoredTop sz="95352" autoAdjust="0"/>
  </p:normalViewPr>
  <p:slideViewPr>
    <p:cSldViewPr snapToGrid="0">
      <p:cViewPr varScale="1">
        <p:scale>
          <a:sx n="75" d="100"/>
          <a:sy n="75" d="100"/>
        </p:scale>
        <p:origin x="1176"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Lebossé" userId="ed73c8c4-4b80-4d34-8775-49acab88a2c9" providerId="ADAL" clId="{B71FFBD5-EAD2-43D7-BC2A-451668F39948}"/>
    <pc:docChg chg="custSel modSld">
      <pc:chgData name="Catherine Lebossé" userId="ed73c8c4-4b80-4d34-8775-49acab88a2c9" providerId="ADAL" clId="{B71FFBD5-EAD2-43D7-BC2A-451668F39948}" dt="2022-07-28T12:39:14.753" v="108"/>
      <pc:docMkLst>
        <pc:docMk/>
      </pc:docMkLst>
      <pc:sldChg chg="modSp mod">
        <pc:chgData name="Catherine Lebossé" userId="ed73c8c4-4b80-4d34-8775-49acab88a2c9" providerId="ADAL" clId="{B71FFBD5-EAD2-43D7-BC2A-451668F39948}" dt="2022-07-28T11:58:24.186" v="71" actId="20577"/>
        <pc:sldMkLst>
          <pc:docMk/>
          <pc:sldMk cId="891473515" sldId="267"/>
        </pc:sldMkLst>
        <pc:spChg chg="mod">
          <ac:chgData name="Catherine Lebossé" userId="ed73c8c4-4b80-4d34-8775-49acab88a2c9" providerId="ADAL" clId="{B71FFBD5-EAD2-43D7-BC2A-451668F39948}" dt="2022-07-18T18:41:19.303" v="13" actId="20577"/>
          <ac:spMkLst>
            <pc:docMk/>
            <pc:sldMk cId="891473515" sldId="267"/>
            <ac:spMk id="12" creationId="{00000000-0000-0000-0000-000000000000}"/>
          </ac:spMkLst>
        </pc:spChg>
        <pc:spChg chg="mod">
          <ac:chgData name="Catherine Lebossé" userId="ed73c8c4-4b80-4d34-8775-49acab88a2c9" providerId="ADAL" clId="{B71FFBD5-EAD2-43D7-BC2A-451668F39948}" dt="2022-07-28T11:58:24.136" v="70" actId="20577"/>
          <ac:spMkLst>
            <pc:docMk/>
            <pc:sldMk cId="891473515" sldId="267"/>
            <ac:spMk id="84" creationId="{00000000-0000-0000-0000-000000000000}"/>
          </ac:spMkLst>
        </pc:spChg>
        <pc:spChg chg="mod">
          <ac:chgData name="Catherine Lebossé" userId="ed73c8c4-4b80-4d34-8775-49acab88a2c9" providerId="ADAL" clId="{B71FFBD5-EAD2-43D7-BC2A-451668F39948}" dt="2022-07-28T11:58:24.186" v="71" actId="20577"/>
          <ac:spMkLst>
            <pc:docMk/>
            <pc:sldMk cId="891473515" sldId="267"/>
            <ac:spMk id="85" creationId="{00000000-0000-0000-0000-000000000000}"/>
          </ac:spMkLst>
        </pc:spChg>
      </pc:sldChg>
      <pc:sldChg chg="modSp mod">
        <pc:chgData name="Catherine Lebossé" userId="ed73c8c4-4b80-4d34-8775-49acab88a2c9" providerId="ADAL" clId="{B71FFBD5-EAD2-43D7-BC2A-451668F39948}" dt="2022-07-27T21:15:51.402" v="69" actId="20577"/>
        <pc:sldMkLst>
          <pc:docMk/>
          <pc:sldMk cId="1895757920" sldId="272"/>
        </pc:sldMkLst>
        <pc:spChg chg="mod">
          <ac:chgData name="Catherine Lebossé" userId="ed73c8c4-4b80-4d34-8775-49acab88a2c9" providerId="ADAL" clId="{B71FFBD5-EAD2-43D7-BC2A-451668F39948}" dt="2022-07-27T21:15:51.402" v="69" actId="20577"/>
          <ac:spMkLst>
            <pc:docMk/>
            <pc:sldMk cId="1895757920" sldId="272"/>
            <ac:spMk id="84" creationId="{00000000-0000-0000-0000-000000000000}"/>
          </ac:spMkLst>
        </pc:spChg>
        <pc:picChg chg="mod">
          <ac:chgData name="Catherine Lebossé" userId="ed73c8c4-4b80-4d34-8775-49acab88a2c9" providerId="ADAL" clId="{B71FFBD5-EAD2-43D7-BC2A-451668F39948}" dt="2022-07-18T18:45:53.073" v="23" actId="14826"/>
          <ac:picMkLst>
            <pc:docMk/>
            <pc:sldMk cId="1895757920" sldId="272"/>
            <ac:picMk id="6" creationId="{00000000-0000-0000-0000-000000000000}"/>
          </ac:picMkLst>
        </pc:picChg>
      </pc:sldChg>
      <pc:sldChg chg="modSp mod">
        <pc:chgData name="Catherine Lebossé" userId="ed73c8c4-4b80-4d34-8775-49acab88a2c9" providerId="ADAL" clId="{B71FFBD5-EAD2-43D7-BC2A-451668F39948}" dt="2022-07-28T12:38:38.753" v="106" actId="313"/>
        <pc:sldMkLst>
          <pc:docMk/>
          <pc:sldMk cId="2186187619" sldId="276"/>
        </pc:sldMkLst>
        <pc:spChg chg="mod">
          <ac:chgData name="Catherine Lebossé" userId="ed73c8c4-4b80-4d34-8775-49acab88a2c9" providerId="ADAL" clId="{B71FFBD5-EAD2-43D7-BC2A-451668F39948}" dt="2022-07-28T12:38:38.753" v="106" actId="313"/>
          <ac:spMkLst>
            <pc:docMk/>
            <pc:sldMk cId="2186187619" sldId="276"/>
            <ac:spMk id="25" creationId="{00000000-0000-0000-0000-000000000000}"/>
          </ac:spMkLst>
        </pc:spChg>
        <pc:spChg chg="mod">
          <ac:chgData name="Catherine Lebossé" userId="ed73c8c4-4b80-4d34-8775-49acab88a2c9" providerId="ADAL" clId="{B71FFBD5-EAD2-43D7-BC2A-451668F39948}" dt="2022-07-28T11:58:24.484" v="74" actId="20577"/>
          <ac:spMkLst>
            <pc:docMk/>
            <pc:sldMk cId="2186187619" sldId="276"/>
            <ac:spMk id="26" creationId="{00000000-0000-0000-0000-000000000000}"/>
          </ac:spMkLst>
        </pc:spChg>
      </pc:sldChg>
      <pc:sldChg chg="modSp mod">
        <pc:chgData name="Catherine Lebossé" userId="ed73c8c4-4b80-4d34-8775-49acab88a2c9" providerId="ADAL" clId="{B71FFBD5-EAD2-43D7-BC2A-451668F39948}" dt="2022-07-28T12:39:14.753" v="108"/>
        <pc:sldMkLst>
          <pc:docMk/>
          <pc:sldMk cId="259476761" sldId="277"/>
        </pc:sldMkLst>
        <pc:spChg chg="mod">
          <ac:chgData name="Catherine Lebossé" userId="ed73c8c4-4b80-4d34-8775-49acab88a2c9" providerId="ADAL" clId="{B71FFBD5-EAD2-43D7-BC2A-451668F39948}" dt="2022-07-28T12:39:14.753" v="108"/>
          <ac:spMkLst>
            <pc:docMk/>
            <pc:sldMk cId="259476761" sldId="277"/>
            <ac:spMk id="25" creationId="{00000000-0000-0000-0000-000000000000}"/>
          </ac:spMkLst>
        </pc:spChg>
        <pc:spChg chg="mod">
          <ac:chgData name="Catherine Lebossé" userId="ed73c8c4-4b80-4d34-8775-49acab88a2c9" providerId="ADAL" clId="{B71FFBD5-EAD2-43D7-BC2A-451668F39948}" dt="2022-07-28T12:00:23.494" v="98" actId="20577"/>
          <ac:spMkLst>
            <pc:docMk/>
            <pc:sldMk cId="259476761" sldId="277"/>
            <ac:spMk id="26" creationId="{00000000-0000-0000-0000-000000000000}"/>
          </ac:spMkLst>
        </pc:spChg>
        <pc:spChg chg="mod">
          <ac:chgData name="Catherine Lebossé" userId="ed73c8c4-4b80-4d34-8775-49acab88a2c9" providerId="ADAL" clId="{B71FFBD5-EAD2-43D7-BC2A-451668F39948}" dt="2022-07-27T21:15:50.944" v="66" actId="20577"/>
          <ac:spMkLst>
            <pc:docMk/>
            <pc:sldMk cId="259476761" sldId="277"/>
            <ac:spMk id="90" creationId="{00000000-0000-0000-0000-000000000000}"/>
          </ac:spMkLst>
        </pc:spChg>
      </pc:sldChg>
      <pc:sldChg chg="modSp mod">
        <pc:chgData name="Catherine Lebossé" userId="ed73c8c4-4b80-4d34-8775-49acab88a2c9" providerId="ADAL" clId="{B71FFBD5-EAD2-43D7-BC2A-451668F39948}" dt="2022-07-28T12:39:14.753" v="108"/>
        <pc:sldMkLst>
          <pc:docMk/>
          <pc:sldMk cId="1599399496" sldId="278"/>
        </pc:sldMkLst>
        <pc:spChg chg="mod">
          <ac:chgData name="Catherine Lebossé" userId="ed73c8c4-4b80-4d34-8775-49acab88a2c9" providerId="ADAL" clId="{B71FFBD5-EAD2-43D7-BC2A-451668F39948}" dt="2022-07-28T12:39:14.753" v="108"/>
          <ac:spMkLst>
            <pc:docMk/>
            <pc:sldMk cId="1599399496" sldId="278"/>
            <ac:spMk id="25" creationId="{00000000-0000-0000-0000-000000000000}"/>
          </ac:spMkLst>
        </pc:spChg>
        <pc:spChg chg="mod">
          <ac:chgData name="Catherine Lebossé" userId="ed73c8c4-4b80-4d34-8775-49acab88a2c9" providerId="ADAL" clId="{B71FFBD5-EAD2-43D7-BC2A-451668F39948}" dt="2022-07-28T12:00:23.727" v="102" actId="20577"/>
          <ac:spMkLst>
            <pc:docMk/>
            <pc:sldMk cId="1599399496" sldId="278"/>
            <ac:spMk id="26" creationId="{00000000-0000-0000-0000-000000000000}"/>
          </ac:spMkLst>
        </pc:spChg>
        <pc:spChg chg="mod">
          <ac:chgData name="Catherine Lebossé" userId="ed73c8c4-4b80-4d34-8775-49acab88a2c9" providerId="ADAL" clId="{B71FFBD5-EAD2-43D7-BC2A-451668F39948}" dt="2022-07-28T12:00:23.583" v="99" actId="20577"/>
          <ac:spMkLst>
            <pc:docMk/>
            <pc:sldMk cId="1599399496" sldId="278"/>
            <ac:spMk id="90" creationId="{00000000-0000-0000-0000-000000000000}"/>
          </ac:spMkLst>
        </pc:spChg>
      </pc:sldChg>
      <pc:sldChg chg="modSp mod">
        <pc:chgData name="Catherine Lebossé" userId="ed73c8c4-4b80-4d34-8775-49acab88a2c9" providerId="ADAL" clId="{B71FFBD5-EAD2-43D7-BC2A-451668F39948}" dt="2022-07-28T12:38:53.146" v="107" actId="313"/>
        <pc:sldMkLst>
          <pc:docMk/>
          <pc:sldMk cId="3248656455" sldId="279"/>
        </pc:sldMkLst>
        <pc:spChg chg="mod">
          <ac:chgData name="Catherine Lebossé" userId="ed73c8c4-4b80-4d34-8775-49acab88a2c9" providerId="ADAL" clId="{B71FFBD5-EAD2-43D7-BC2A-451668F39948}" dt="2022-07-28T11:58:39.123" v="75" actId="20577"/>
          <ac:spMkLst>
            <pc:docMk/>
            <pc:sldMk cId="3248656455" sldId="279"/>
            <ac:spMk id="14" creationId="{00000000-0000-0000-0000-000000000000}"/>
          </ac:spMkLst>
        </pc:spChg>
        <pc:spChg chg="mod">
          <ac:chgData name="Catherine Lebossé" userId="ed73c8c4-4b80-4d34-8775-49acab88a2c9" providerId="ADAL" clId="{B71FFBD5-EAD2-43D7-BC2A-451668F39948}" dt="2022-07-28T12:38:53.146" v="107" actId="313"/>
          <ac:spMkLst>
            <pc:docMk/>
            <pc:sldMk cId="3248656455" sldId="279"/>
            <ac:spMk id="17" creationId="{00000000-0000-0000-0000-000000000000}"/>
          </ac:spMkLst>
        </pc:spChg>
      </pc:sldChg>
      <pc:sldChg chg="modSp mod">
        <pc:chgData name="Catherine Lebossé" userId="ed73c8c4-4b80-4d34-8775-49acab88a2c9" providerId="ADAL" clId="{B71FFBD5-EAD2-43D7-BC2A-451668F39948}" dt="2022-07-28T12:39:14.753" v="108"/>
        <pc:sldMkLst>
          <pc:docMk/>
          <pc:sldMk cId="4217317696" sldId="281"/>
        </pc:sldMkLst>
        <pc:spChg chg="mod">
          <ac:chgData name="Catherine Lebossé" userId="ed73c8c4-4b80-4d34-8775-49acab88a2c9" providerId="ADAL" clId="{B71FFBD5-EAD2-43D7-BC2A-451668F39948}" dt="2022-07-28T11:59:15.010" v="78" actId="20577"/>
          <ac:spMkLst>
            <pc:docMk/>
            <pc:sldMk cId="4217317696" sldId="281"/>
            <ac:spMk id="14" creationId="{00000000-0000-0000-0000-000000000000}"/>
          </ac:spMkLst>
        </pc:spChg>
        <pc:spChg chg="mod">
          <ac:chgData name="Catherine Lebossé" userId="ed73c8c4-4b80-4d34-8775-49acab88a2c9" providerId="ADAL" clId="{B71FFBD5-EAD2-43D7-BC2A-451668F39948}" dt="2022-07-28T12:39:14.753" v="108"/>
          <ac:spMkLst>
            <pc:docMk/>
            <pc:sldMk cId="4217317696" sldId="281"/>
            <ac:spMk id="17" creationId="{00000000-0000-0000-0000-000000000000}"/>
          </ac:spMkLst>
        </pc:spChg>
        <pc:spChg chg="mod">
          <ac:chgData name="Catherine Lebossé" userId="ed73c8c4-4b80-4d34-8775-49acab88a2c9" providerId="ADAL" clId="{B71FFBD5-EAD2-43D7-BC2A-451668F39948}" dt="2022-07-27T21:13:45.123" v="57" actId="20577"/>
          <ac:spMkLst>
            <pc:docMk/>
            <pc:sldMk cId="4217317696" sldId="281"/>
            <ac:spMk id="28" creationId="{00000000-0000-0000-0000-000000000000}"/>
          </ac:spMkLst>
        </pc:spChg>
      </pc:sldChg>
      <pc:sldChg chg="modSp mod">
        <pc:chgData name="Catherine Lebossé" userId="ed73c8c4-4b80-4d34-8775-49acab88a2c9" providerId="ADAL" clId="{B71FFBD5-EAD2-43D7-BC2A-451668F39948}" dt="2022-07-28T12:39:14.753" v="108"/>
        <pc:sldMkLst>
          <pc:docMk/>
          <pc:sldMk cId="1507104388" sldId="282"/>
        </pc:sldMkLst>
        <pc:spChg chg="mod">
          <ac:chgData name="Catherine Lebossé" userId="ed73c8c4-4b80-4d34-8775-49acab88a2c9" providerId="ADAL" clId="{B71FFBD5-EAD2-43D7-BC2A-451668F39948}" dt="2022-07-28T12:00:00.039" v="81" actId="20577"/>
          <ac:spMkLst>
            <pc:docMk/>
            <pc:sldMk cId="1507104388" sldId="282"/>
            <ac:spMk id="14" creationId="{00000000-0000-0000-0000-000000000000}"/>
          </ac:spMkLst>
        </pc:spChg>
        <pc:spChg chg="mod">
          <ac:chgData name="Catherine Lebossé" userId="ed73c8c4-4b80-4d34-8775-49acab88a2c9" providerId="ADAL" clId="{B71FFBD5-EAD2-43D7-BC2A-451668F39948}" dt="2022-07-28T12:39:14.753" v="108"/>
          <ac:spMkLst>
            <pc:docMk/>
            <pc:sldMk cId="1507104388" sldId="282"/>
            <ac:spMk id="17" creationId="{00000000-0000-0000-0000-000000000000}"/>
          </ac:spMkLst>
        </pc:spChg>
        <pc:spChg chg="mod">
          <ac:chgData name="Catherine Lebossé" userId="ed73c8c4-4b80-4d34-8775-49acab88a2c9" providerId="ADAL" clId="{B71FFBD5-EAD2-43D7-BC2A-451668F39948}" dt="2022-07-27T21:15:36.419" v="59" actId="20577"/>
          <ac:spMkLst>
            <pc:docMk/>
            <pc:sldMk cId="1507104388" sldId="282"/>
            <ac:spMk id="28" creationId="{00000000-0000-0000-0000-000000000000}"/>
          </ac:spMkLst>
        </pc:spChg>
      </pc:sldChg>
      <pc:sldChg chg="modSp mod">
        <pc:chgData name="Catherine Lebossé" userId="ed73c8c4-4b80-4d34-8775-49acab88a2c9" providerId="ADAL" clId="{B71FFBD5-EAD2-43D7-BC2A-451668F39948}" dt="2022-07-28T12:39:14.753" v="108"/>
        <pc:sldMkLst>
          <pc:docMk/>
          <pc:sldMk cId="2922054122" sldId="286"/>
        </pc:sldMkLst>
        <pc:spChg chg="mod">
          <ac:chgData name="Catherine Lebossé" userId="ed73c8c4-4b80-4d34-8775-49acab88a2c9" providerId="ADAL" clId="{B71FFBD5-EAD2-43D7-BC2A-451668F39948}" dt="2022-07-28T12:39:14.753" v="108"/>
          <ac:spMkLst>
            <pc:docMk/>
            <pc:sldMk cId="2922054122" sldId="286"/>
            <ac:spMk id="28" creationId="{00000000-0000-0000-0000-000000000000}"/>
          </ac:spMkLst>
        </pc:spChg>
        <pc:spChg chg="mod">
          <ac:chgData name="Catherine Lebossé" userId="ed73c8c4-4b80-4d34-8775-49acab88a2c9" providerId="ADAL" clId="{B71FFBD5-EAD2-43D7-BC2A-451668F39948}" dt="2022-07-28T12:00:22.445" v="84" actId="20577"/>
          <ac:spMkLst>
            <pc:docMk/>
            <pc:sldMk cId="2922054122" sldId="286"/>
            <ac:spMk id="34" creationId="{00000000-0000-0000-0000-000000000000}"/>
          </ac:spMkLst>
        </pc:spChg>
      </pc:sldChg>
      <pc:sldChg chg="modSp mod">
        <pc:chgData name="Catherine Lebossé" userId="ed73c8c4-4b80-4d34-8775-49acab88a2c9" providerId="ADAL" clId="{B71FFBD5-EAD2-43D7-BC2A-451668F39948}" dt="2022-07-28T12:39:14.753" v="108"/>
        <pc:sldMkLst>
          <pc:docMk/>
          <pc:sldMk cId="2861230462" sldId="287"/>
        </pc:sldMkLst>
        <pc:spChg chg="mod">
          <ac:chgData name="Catherine Lebossé" userId="ed73c8c4-4b80-4d34-8775-49acab88a2c9" providerId="ADAL" clId="{B71FFBD5-EAD2-43D7-BC2A-451668F39948}" dt="2022-07-18T18:44:24.158" v="19" actId="14100"/>
          <ac:spMkLst>
            <pc:docMk/>
            <pc:sldMk cId="2861230462" sldId="287"/>
            <ac:spMk id="23" creationId="{00000000-0000-0000-0000-000000000000}"/>
          </ac:spMkLst>
        </pc:spChg>
        <pc:spChg chg="mod">
          <ac:chgData name="Catherine Lebossé" userId="ed73c8c4-4b80-4d34-8775-49acab88a2c9" providerId="ADAL" clId="{B71FFBD5-EAD2-43D7-BC2A-451668F39948}" dt="2022-07-28T12:39:14.753" v="108"/>
          <ac:spMkLst>
            <pc:docMk/>
            <pc:sldMk cId="2861230462" sldId="287"/>
            <ac:spMk id="28" creationId="{00000000-0000-0000-0000-000000000000}"/>
          </ac:spMkLst>
        </pc:spChg>
        <pc:spChg chg="mod">
          <ac:chgData name="Catherine Lebossé" userId="ed73c8c4-4b80-4d34-8775-49acab88a2c9" providerId="ADAL" clId="{B71FFBD5-EAD2-43D7-BC2A-451668F39948}" dt="2022-07-28T12:00:22.694" v="87" actId="20577"/>
          <ac:spMkLst>
            <pc:docMk/>
            <pc:sldMk cId="2861230462" sldId="287"/>
            <ac:spMk id="34" creationId="{00000000-0000-0000-0000-000000000000}"/>
          </ac:spMkLst>
        </pc:spChg>
      </pc:sldChg>
      <pc:sldChg chg="modSp mod">
        <pc:chgData name="Catherine Lebossé" userId="ed73c8c4-4b80-4d34-8775-49acab88a2c9" providerId="ADAL" clId="{B71FFBD5-EAD2-43D7-BC2A-451668F39948}" dt="2022-07-28T12:39:14.753" v="108"/>
        <pc:sldMkLst>
          <pc:docMk/>
          <pc:sldMk cId="3972347062" sldId="288"/>
        </pc:sldMkLst>
        <pc:spChg chg="mod">
          <ac:chgData name="Catherine Lebossé" userId="ed73c8c4-4b80-4d34-8775-49acab88a2c9" providerId="ADAL" clId="{B71FFBD5-EAD2-43D7-BC2A-451668F39948}" dt="2022-07-18T18:44:06.390" v="15" actId="14100"/>
          <ac:spMkLst>
            <pc:docMk/>
            <pc:sldMk cId="3972347062" sldId="288"/>
            <ac:spMk id="23" creationId="{00000000-0000-0000-0000-000000000000}"/>
          </ac:spMkLst>
        </pc:spChg>
        <pc:spChg chg="mod">
          <ac:chgData name="Catherine Lebossé" userId="ed73c8c4-4b80-4d34-8775-49acab88a2c9" providerId="ADAL" clId="{B71FFBD5-EAD2-43D7-BC2A-451668F39948}" dt="2022-07-28T12:39:14.753" v="108"/>
          <ac:spMkLst>
            <pc:docMk/>
            <pc:sldMk cId="3972347062" sldId="288"/>
            <ac:spMk id="28" creationId="{00000000-0000-0000-0000-000000000000}"/>
          </ac:spMkLst>
        </pc:spChg>
        <pc:spChg chg="mod">
          <ac:chgData name="Catherine Lebossé" userId="ed73c8c4-4b80-4d34-8775-49acab88a2c9" providerId="ADAL" clId="{B71FFBD5-EAD2-43D7-BC2A-451668F39948}" dt="2022-07-18T18:44:18.061" v="18" actId="14100"/>
          <ac:spMkLst>
            <pc:docMk/>
            <pc:sldMk cId="3972347062" sldId="288"/>
            <ac:spMk id="29" creationId="{00000000-0000-0000-0000-000000000000}"/>
          </ac:spMkLst>
        </pc:spChg>
        <pc:spChg chg="mod">
          <ac:chgData name="Catherine Lebossé" userId="ed73c8c4-4b80-4d34-8775-49acab88a2c9" providerId="ADAL" clId="{B71FFBD5-EAD2-43D7-BC2A-451668F39948}" dt="2022-07-28T12:00:22.922" v="90" actId="20577"/>
          <ac:spMkLst>
            <pc:docMk/>
            <pc:sldMk cId="3972347062" sldId="288"/>
            <ac:spMk id="34" creationId="{00000000-0000-0000-0000-000000000000}"/>
          </ac:spMkLst>
        </pc:spChg>
      </pc:sldChg>
      <pc:sldChg chg="modSp mod">
        <pc:chgData name="Catherine Lebossé" userId="ed73c8c4-4b80-4d34-8775-49acab88a2c9" providerId="ADAL" clId="{B71FFBD5-EAD2-43D7-BC2A-451668F39948}" dt="2022-07-28T12:39:14.753" v="108"/>
        <pc:sldMkLst>
          <pc:docMk/>
          <pc:sldMk cId="4117018663" sldId="289"/>
        </pc:sldMkLst>
        <pc:spChg chg="mod">
          <ac:chgData name="Catherine Lebossé" userId="ed73c8c4-4b80-4d34-8775-49acab88a2c9" providerId="ADAL" clId="{B71FFBD5-EAD2-43D7-BC2A-451668F39948}" dt="2022-07-18T18:45:09.728" v="21" actId="14100"/>
          <ac:spMkLst>
            <pc:docMk/>
            <pc:sldMk cId="4117018663" sldId="289"/>
            <ac:spMk id="23" creationId="{00000000-0000-0000-0000-000000000000}"/>
          </ac:spMkLst>
        </pc:spChg>
        <pc:spChg chg="mod">
          <ac:chgData name="Catherine Lebossé" userId="ed73c8c4-4b80-4d34-8775-49acab88a2c9" providerId="ADAL" clId="{B71FFBD5-EAD2-43D7-BC2A-451668F39948}" dt="2022-07-28T12:39:14.753" v="108"/>
          <ac:spMkLst>
            <pc:docMk/>
            <pc:sldMk cId="4117018663" sldId="289"/>
            <ac:spMk id="28" creationId="{00000000-0000-0000-0000-000000000000}"/>
          </ac:spMkLst>
        </pc:spChg>
        <pc:spChg chg="mod">
          <ac:chgData name="Catherine Lebossé" userId="ed73c8c4-4b80-4d34-8775-49acab88a2c9" providerId="ADAL" clId="{B71FFBD5-EAD2-43D7-BC2A-451668F39948}" dt="2022-07-18T18:45:14.040" v="22" actId="1076"/>
          <ac:spMkLst>
            <pc:docMk/>
            <pc:sldMk cId="4117018663" sldId="289"/>
            <ac:spMk id="29" creationId="{00000000-0000-0000-0000-000000000000}"/>
          </ac:spMkLst>
        </pc:spChg>
        <pc:spChg chg="mod">
          <ac:chgData name="Catherine Lebossé" userId="ed73c8c4-4b80-4d34-8775-49acab88a2c9" providerId="ADAL" clId="{B71FFBD5-EAD2-43D7-BC2A-451668F39948}" dt="2022-07-28T12:00:23.146" v="93" actId="20577"/>
          <ac:spMkLst>
            <pc:docMk/>
            <pc:sldMk cId="4117018663" sldId="289"/>
            <ac:spMk id="34" creationId="{00000000-0000-0000-0000-000000000000}"/>
          </ac:spMkLst>
        </pc:spChg>
      </pc:sldChg>
    </pc:docChg>
  </pc:docChgLst>
  <pc:docChgLst>
    <pc:chgData name="Élyse Bolduc" userId="ed6222db-4b41-4fc8-8cab-0923c08fa00f" providerId="ADAL" clId="{A987C656-A962-49B0-9A52-8C6DAB530DB7}"/>
    <pc:docChg chg="custSel delSld modSld">
      <pc:chgData name="Élyse Bolduc" userId="ed6222db-4b41-4fc8-8cab-0923c08fa00f" providerId="ADAL" clId="{A987C656-A962-49B0-9A52-8C6DAB530DB7}" dt="2022-04-04T02:10:33.669" v="419" actId="20577"/>
      <pc:docMkLst>
        <pc:docMk/>
      </pc:docMkLst>
      <pc:sldChg chg="modSp mod">
        <pc:chgData name="Élyse Bolduc" userId="ed6222db-4b41-4fc8-8cab-0923c08fa00f" providerId="ADAL" clId="{A987C656-A962-49B0-9A52-8C6DAB530DB7}" dt="2022-04-04T01:55:15.819" v="13" actId="20577"/>
        <pc:sldMkLst>
          <pc:docMk/>
          <pc:sldMk cId="891473515" sldId="267"/>
        </pc:sldMkLst>
        <pc:spChg chg="mod">
          <ac:chgData name="Élyse Bolduc" userId="ed6222db-4b41-4fc8-8cab-0923c08fa00f" providerId="ADAL" clId="{A987C656-A962-49B0-9A52-8C6DAB530DB7}" dt="2022-04-04T01:55:15.819" v="13" actId="20577"/>
          <ac:spMkLst>
            <pc:docMk/>
            <pc:sldMk cId="891473515" sldId="267"/>
            <ac:spMk id="12" creationId="{00000000-0000-0000-0000-000000000000}"/>
          </ac:spMkLst>
        </pc:spChg>
      </pc:sldChg>
      <pc:sldChg chg="modSp mod delCm">
        <pc:chgData name="Élyse Bolduc" userId="ed6222db-4b41-4fc8-8cab-0923c08fa00f" providerId="ADAL" clId="{A987C656-A962-49B0-9A52-8C6DAB530DB7}" dt="2022-04-04T02:07:15.207" v="383" actId="20577"/>
        <pc:sldMkLst>
          <pc:docMk/>
          <pc:sldMk cId="2186187619" sldId="276"/>
        </pc:sldMkLst>
        <pc:spChg chg="mod">
          <ac:chgData name="Élyse Bolduc" userId="ed6222db-4b41-4fc8-8cab-0923c08fa00f" providerId="ADAL" clId="{A987C656-A962-49B0-9A52-8C6DAB530DB7}" dt="2022-04-04T02:07:15.207" v="383" actId="20577"/>
          <ac:spMkLst>
            <pc:docMk/>
            <pc:sldMk cId="2186187619" sldId="276"/>
            <ac:spMk id="26" creationId="{00000000-0000-0000-0000-000000000000}"/>
          </ac:spMkLst>
        </pc:spChg>
      </pc:sldChg>
      <pc:sldChg chg="modSp mod delCm">
        <pc:chgData name="Élyse Bolduc" userId="ed6222db-4b41-4fc8-8cab-0923c08fa00f" providerId="ADAL" clId="{A987C656-A962-49B0-9A52-8C6DAB530DB7}" dt="2022-04-04T02:10:28.090" v="415" actId="20577"/>
        <pc:sldMkLst>
          <pc:docMk/>
          <pc:sldMk cId="259476761" sldId="277"/>
        </pc:sldMkLst>
        <pc:spChg chg="mod">
          <ac:chgData name="Élyse Bolduc" userId="ed6222db-4b41-4fc8-8cab-0923c08fa00f" providerId="ADAL" clId="{A987C656-A962-49B0-9A52-8C6DAB530DB7}" dt="2022-04-04T02:10:28.090" v="415" actId="20577"/>
          <ac:spMkLst>
            <pc:docMk/>
            <pc:sldMk cId="259476761" sldId="277"/>
            <ac:spMk id="26" creationId="{00000000-0000-0000-0000-000000000000}"/>
          </ac:spMkLst>
        </pc:spChg>
        <pc:spChg chg="mod">
          <ac:chgData name="Élyse Bolduc" userId="ed6222db-4b41-4fc8-8cab-0923c08fa00f" providerId="ADAL" clId="{A987C656-A962-49B0-9A52-8C6DAB530DB7}" dt="2022-04-04T02:06:51.486" v="379" actId="20577"/>
          <ac:spMkLst>
            <pc:docMk/>
            <pc:sldMk cId="259476761" sldId="277"/>
            <ac:spMk id="90" creationId="{00000000-0000-0000-0000-000000000000}"/>
          </ac:spMkLst>
        </pc:spChg>
      </pc:sldChg>
      <pc:sldChg chg="modSp mod">
        <pc:chgData name="Élyse Bolduc" userId="ed6222db-4b41-4fc8-8cab-0923c08fa00f" providerId="ADAL" clId="{A987C656-A962-49B0-9A52-8C6DAB530DB7}" dt="2022-04-04T02:10:33.669" v="419" actId="20577"/>
        <pc:sldMkLst>
          <pc:docMk/>
          <pc:sldMk cId="1599399496" sldId="278"/>
        </pc:sldMkLst>
        <pc:spChg chg="mod">
          <ac:chgData name="Élyse Bolduc" userId="ed6222db-4b41-4fc8-8cab-0923c08fa00f" providerId="ADAL" clId="{A987C656-A962-49B0-9A52-8C6DAB530DB7}" dt="2022-04-04T02:10:33.669" v="419" actId="20577"/>
          <ac:spMkLst>
            <pc:docMk/>
            <pc:sldMk cId="1599399496" sldId="278"/>
            <ac:spMk id="26" creationId="{00000000-0000-0000-0000-000000000000}"/>
          </ac:spMkLst>
        </pc:spChg>
      </pc:sldChg>
      <pc:sldChg chg="modSp mod">
        <pc:chgData name="Élyse Bolduc" userId="ed6222db-4b41-4fc8-8cab-0923c08fa00f" providerId="ADAL" clId="{A987C656-A962-49B0-9A52-8C6DAB530DB7}" dt="2022-04-04T02:07:51.759" v="387" actId="20577"/>
        <pc:sldMkLst>
          <pc:docMk/>
          <pc:sldMk cId="3248656455" sldId="279"/>
        </pc:sldMkLst>
        <pc:spChg chg="mod">
          <ac:chgData name="Élyse Bolduc" userId="ed6222db-4b41-4fc8-8cab-0923c08fa00f" providerId="ADAL" clId="{A987C656-A962-49B0-9A52-8C6DAB530DB7}" dt="2022-04-04T02:07:51.759" v="387" actId="20577"/>
          <ac:spMkLst>
            <pc:docMk/>
            <pc:sldMk cId="3248656455" sldId="279"/>
            <ac:spMk id="14" creationId="{00000000-0000-0000-0000-000000000000}"/>
          </ac:spMkLst>
        </pc:spChg>
      </pc:sldChg>
      <pc:sldChg chg="modSp mod">
        <pc:chgData name="Élyse Bolduc" userId="ed6222db-4b41-4fc8-8cab-0923c08fa00f" providerId="ADAL" clId="{A987C656-A962-49B0-9A52-8C6DAB530DB7}" dt="2022-04-04T02:08:04.418" v="391" actId="20577"/>
        <pc:sldMkLst>
          <pc:docMk/>
          <pc:sldMk cId="4217317696" sldId="281"/>
        </pc:sldMkLst>
        <pc:spChg chg="mod">
          <ac:chgData name="Élyse Bolduc" userId="ed6222db-4b41-4fc8-8cab-0923c08fa00f" providerId="ADAL" clId="{A987C656-A962-49B0-9A52-8C6DAB530DB7}" dt="2022-04-04T02:08:04.418" v="391" actId="20577"/>
          <ac:spMkLst>
            <pc:docMk/>
            <pc:sldMk cId="4217317696" sldId="281"/>
            <ac:spMk id="14" creationId="{00000000-0000-0000-0000-000000000000}"/>
          </ac:spMkLst>
        </pc:spChg>
      </pc:sldChg>
      <pc:sldChg chg="modSp mod delCm">
        <pc:chgData name="Élyse Bolduc" userId="ed6222db-4b41-4fc8-8cab-0923c08fa00f" providerId="ADAL" clId="{A987C656-A962-49B0-9A52-8C6DAB530DB7}" dt="2022-04-04T02:08:24.114" v="395" actId="20577"/>
        <pc:sldMkLst>
          <pc:docMk/>
          <pc:sldMk cId="1507104388" sldId="282"/>
        </pc:sldMkLst>
        <pc:spChg chg="mod">
          <ac:chgData name="Élyse Bolduc" userId="ed6222db-4b41-4fc8-8cab-0923c08fa00f" providerId="ADAL" clId="{A987C656-A962-49B0-9A52-8C6DAB530DB7}" dt="2022-04-04T02:08:24.114" v="395" actId="20577"/>
          <ac:spMkLst>
            <pc:docMk/>
            <pc:sldMk cId="1507104388" sldId="282"/>
            <ac:spMk id="14" creationId="{00000000-0000-0000-0000-000000000000}"/>
          </ac:spMkLst>
        </pc:spChg>
        <pc:spChg chg="mod">
          <ac:chgData name="Élyse Bolduc" userId="ed6222db-4b41-4fc8-8cab-0923c08fa00f" providerId="ADAL" clId="{A987C656-A962-49B0-9A52-8C6DAB530DB7}" dt="2022-04-04T01:56:48.971" v="51" actId="20577"/>
          <ac:spMkLst>
            <pc:docMk/>
            <pc:sldMk cId="1507104388" sldId="282"/>
            <ac:spMk id="28" creationId="{00000000-0000-0000-0000-000000000000}"/>
          </ac:spMkLst>
        </pc:spChg>
      </pc:sldChg>
      <pc:sldChg chg="delSp modSp mod delCm">
        <pc:chgData name="Élyse Bolduc" userId="ed6222db-4b41-4fc8-8cab-0923c08fa00f" providerId="ADAL" clId="{A987C656-A962-49B0-9A52-8C6DAB530DB7}" dt="2022-04-04T02:09:58.981" v="399" actId="20577"/>
        <pc:sldMkLst>
          <pc:docMk/>
          <pc:sldMk cId="2922054122" sldId="286"/>
        </pc:sldMkLst>
        <pc:spChg chg="mod">
          <ac:chgData name="Élyse Bolduc" userId="ed6222db-4b41-4fc8-8cab-0923c08fa00f" providerId="ADAL" clId="{A987C656-A962-49B0-9A52-8C6DAB530DB7}" dt="2022-04-04T02:09:58.981" v="399" actId="20577"/>
          <ac:spMkLst>
            <pc:docMk/>
            <pc:sldMk cId="2922054122" sldId="286"/>
            <ac:spMk id="34" creationId="{00000000-0000-0000-0000-000000000000}"/>
          </ac:spMkLst>
        </pc:spChg>
        <pc:grpChg chg="del">
          <ac:chgData name="Élyse Bolduc" userId="ed6222db-4b41-4fc8-8cab-0923c08fa00f" providerId="ADAL" clId="{A987C656-A962-49B0-9A52-8C6DAB530DB7}" dt="2022-04-04T01:57:12.847" v="53" actId="478"/>
          <ac:grpSpMkLst>
            <pc:docMk/>
            <pc:sldMk cId="2922054122" sldId="286"/>
            <ac:grpSpMk id="59" creationId="{00000000-0000-0000-0000-000000000000}"/>
          </ac:grpSpMkLst>
        </pc:grpChg>
      </pc:sldChg>
      <pc:sldChg chg="modSp mod">
        <pc:chgData name="Élyse Bolduc" userId="ed6222db-4b41-4fc8-8cab-0923c08fa00f" providerId="ADAL" clId="{A987C656-A962-49B0-9A52-8C6DAB530DB7}" dt="2022-04-04T02:10:07.344" v="403" actId="20577"/>
        <pc:sldMkLst>
          <pc:docMk/>
          <pc:sldMk cId="2861230462" sldId="287"/>
        </pc:sldMkLst>
        <pc:spChg chg="mod">
          <ac:chgData name="Élyse Bolduc" userId="ed6222db-4b41-4fc8-8cab-0923c08fa00f" providerId="ADAL" clId="{A987C656-A962-49B0-9A52-8C6DAB530DB7}" dt="2022-04-04T02:02:06.923" v="178" actId="20577"/>
          <ac:spMkLst>
            <pc:docMk/>
            <pc:sldMk cId="2861230462" sldId="287"/>
            <ac:spMk id="29" creationId="{00000000-0000-0000-0000-000000000000}"/>
          </ac:spMkLst>
        </pc:spChg>
        <pc:spChg chg="mod">
          <ac:chgData name="Élyse Bolduc" userId="ed6222db-4b41-4fc8-8cab-0923c08fa00f" providerId="ADAL" clId="{A987C656-A962-49B0-9A52-8C6DAB530DB7}" dt="2022-04-04T02:10:07.344" v="403" actId="20577"/>
          <ac:spMkLst>
            <pc:docMk/>
            <pc:sldMk cId="2861230462" sldId="287"/>
            <ac:spMk id="34" creationId="{00000000-0000-0000-0000-000000000000}"/>
          </ac:spMkLst>
        </pc:spChg>
      </pc:sldChg>
      <pc:sldChg chg="modSp mod delCm">
        <pc:chgData name="Élyse Bolduc" userId="ed6222db-4b41-4fc8-8cab-0923c08fa00f" providerId="ADAL" clId="{A987C656-A962-49B0-9A52-8C6DAB530DB7}" dt="2022-04-04T02:10:13.212" v="407" actId="20577"/>
        <pc:sldMkLst>
          <pc:docMk/>
          <pc:sldMk cId="3972347062" sldId="288"/>
        </pc:sldMkLst>
        <pc:spChg chg="mod">
          <ac:chgData name="Élyse Bolduc" userId="ed6222db-4b41-4fc8-8cab-0923c08fa00f" providerId="ADAL" clId="{A987C656-A962-49B0-9A52-8C6DAB530DB7}" dt="2022-04-04T02:10:13.212" v="407" actId="20577"/>
          <ac:spMkLst>
            <pc:docMk/>
            <pc:sldMk cId="3972347062" sldId="288"/>
            <ac:spMk id="34" creationId="{00000000-0000-0000-0000-000000000000}"/>
          </ac:spMkLst>
        </pc:spChg>
      </pc:sldChg>
      <pc:sldChg chg="modSp mod delCm">
        <pc:chgData name="Élyse Bolduc" userId="ed6222db-4b41-4fc8-8cab-0923c08fa00f" providerId="ADAL" clId="{A987C656-A962-49B0-9A52-8C6DAB530DB7}" dt="2022-04-04T02:10:18.831" v="411" actId="20577"/>
        <pc:sldMkLst>
          <pc:docMk/>
          <pc:sldMk cId="4117018663" sldId="289"/>
        </pc:sldMkLst>
        <pc:spChg chg="mod">
          <ac:chgData name="Élyse Bolduc" userId="ed6222db-4b41-4fc8-8cab-0923c08fa00f" providerId="ADAL" clId="{A987C656-A962-49B0-9A52-8C6DAB530DB7}" dt="2022-04-04T02:10:18.831" v="411" actId="20577"/>
          <ac:spMkLst>
            <pc:docMk/>
            <pc:sldMk cId="4117018663" sldId="289"/>
            <ac:spMk id="34" creationId="{00000000-0000-0000-0000-000000000000}"/>
          </ac:spMkLst>
        </pc:spChg>
      </pc:sldChg>
      <pc:sldChg chg="del">
        <pc:chgData name="Élyse Bolduc" userId="ed6222db-4b41-4fc8-8cab-0923c08fa00f" providerId="ADAL" clId="{A987C656-A962-49B0-9A52-8C6DAB530DB7}" dt="2022-04-04T01:58:02.245" v="55" actId="2696"/>
        <pc:sldMkLst>
          <pc:docMk/>
          <pc:sldMk cId="585361766" sldId="290"/>
        </pc:sldMkLst>
      </pc:sldChg>
    </pc:docChg>
  </pc:docChgLst>
  <pc:docChgLst>
    <pc:chgData name="Catherine Lebossé" userId="ed73c8c4-4b80-4d34-8775-49acab88a2c9" providerId="ADAL" clId="{05D4E966-DE08-4515-87E5-CEA017EA3F86}"/>
    <pc:docChg chg="undo custSel modSld">
      <pc:chgData name="Catherine Lebossé" userId="ed73c8c4-4b80-4d34-8775-49acab88a2c9" providerId="ADAL" clId="{05D4E966-DE08-4515-87E5-CEA017EA3F86}" dt="2021-04-01T20:29:44.517" v="64"/>
      <pc:docMkLst>
        <pc:docMk/>
      </pc:docMkLst>
      <pc:sldChg chg="modSp">
        <pc:chgData name="Catherine Lebossé" userId="ed73c8c4-4b80-4d34-8775-49acab88a2c9" providerId="ADAL" clId="{05D4E966-DE08-4515-87E5-CEA017EA3F86}" dt="2021-04-01T20:23:39.319" v="0" actId="20577"/>
        <pc:sldMkLst>
          <pc:docMk/>
          <pc:sldMk cId="2186187619" sldId="276"/>
        </pc:sldMkLst>
        <pc:spChg chg="mod">
          <ac:chgData name="Catherine Lebossé" userId="ed73c8c4-4b80-4d34-8775-49acab88a2c9" providerId="ADAL" clId="{05D4E966-DE08-4515-87E5-CEA017EA3F86}" dt="2021-04-01T20:23:39.319" v="0" actId="20577"/>
          <ac:spMkLst>
            <pc:docMk/>
            <pc:sldMk cId="2186187619" sldId="276"/>
            <ac:spMk id="5" creationId="{00000000-0000-0000-0000-000000000000}"/>
          </ac:spMkLst>
        </pc:spChg>
      </pc:sldChg>
      <pc:sldChg chg="addCm modCm">
        <pc:chgData name="Catherine Lebossé" userId="ed73c8c4-4b80-4d34-8775-49acab88a2c9" providerId="ADAL" clId="{05D4E966-DE08-4515-87E5-CEA017EA3F86}" dt="2021-04-01T20:29:44.517" v="64"/>
        <pc:sldMkLst>
          <pc:docMk/>
          <pc:sldMk cId="259476761" sldId="277"/>
        </pc:sldMkLst>
      </pc:sldChg>
      <pc:sldChg chg="modSp">
        <pc:chgData name="Catherine Lebossé" userId="ed73c8c4-4b80-4d34-8775-49acab88a2c9" providerId="ADAL" clId="{05D4E966-DE08-4515-87E5-CEA017EA3F86}" dt="2021-04-01T20:24:08.196" v="1" actId="20577"/>
        <pc:sldMkLst>
          <pc:docMk/>
          <pc:sldMk cId="4217317696" sldId="281"/>
        </pc:sldMkLst>
        <pc:spChg chg="mod">
          <ac:chgData name="Catherine Lebossé" userId="ed73c8c4-4b80-4d34-8775-49acab88a2c9" providerId="ADAL" clId="{05D4E966-DE08-4515-87E5-CEA017EA3F86}" dt="2021-04-01T20:24:08.196" v="1" actId="20577"/>
          <ac:spMkLst>
            <pc:docMk/>
            <pc:sldMk cId="4217317696" sldId="281"/>
            <ac:spMk id="28" creationId="{00000000-0000-0000-0000-000000000000}"/>
          </ac:spMkLst>
        </pc:spChg>
      </pc:sldChg>
      <pc:sldChg chg="addCm modCm">
        <pc:chgData name="Catherine Lebossé" userId="ed73c8c4-4b80-4d34-8775-49acab88a2c9" providerId="ADAL" clId="{05D4E966-DE08-4515-87E5-CEA017EA3F86}" dt="2021-04-01T20:25:01.185" v="3"/>
        <pc:sldMkLst>
          <pc:docMk/>
          <pc:sldMk cId="1507104388" sldId="282"/>
        </pc:sldMkLst>
      </pc:sldChg>
      <pc:sldChg chg="addCm modCm">
        <pc:chgData name="Catherine Lebossé" userId="ed73c8c4-4b80-4d34-8775-49acab88a2c9" providerId="ADAL" clId="{05D4E966-DE08-4515-87E5-CEA017EA3F86}" dt="2021-04-01T20:27:03.851" v="56"/>
        <pc:sldMkLst>
          <pc:docMk/>
          <pc:sldMk cId="2922054122" sldId="286"/>
        </pc:sldMkLst>
      </pc:sldChg>
      <pc:sldChg chg="modSp">
        <pc:chgData name="Catherine Lebossé" userId="ed73c8c4-4b80-4d34-8775-49acab88a2c9" providerId="ADAL" clId="{05D4E966-DE08-4515-87E5-CEA017EA3F86}" dt="2021-04-01T20:26:41.076" v="53" actId="20577"/>
        <pc:sldMkLst>
          <pc:docMk/>
          <pc:sldMk cId="2861230462" sldId="287"/>
        </pc:sldMkLst>
        <pc:spChg chg="mod">
          <ac:chgData name="Catherine Lebossé" userId="ed73c8c4-4b80-4d34-8775-49acab88a2c9" providerId="ADAL" clId="{05D4E966-DE08-4515-87E5-CEA017EA3F86}" dt="2021-04-01T20:26:41.076" v="53" actId="20577"/>
          <ac:spMkLst>
            <pc:docMk/>
            <pc:sldMk cId="2861230462" sldId="287"/>
            <ac:spMk id="29" creationId="{00000000-0000-0000-0000-000000000000}"/>
          </ac:spMkLst>
        </pc:spChg>
      </pc:sldChg>
      <pc:sldChg chg="addCm modCm">
        <pc:chgData name="Catherine Lebossé" userId="ed73c8c4-4b80-4d34-8775-49acab88a2c9" providerId="ADAL" clId="{05D4E966-DE08-4515-87E5-CEA017EA3F86}" dt="2021-04-01T20:27:40.849" v="58"/>
        <pc:sldMkLst>
          <pc:docMk/>
          <pc:sldMk cId="3972347062" sldId="288"/>
        </pc:sldMkLst>
      </pc:sldChg>
      <pc:sldChg chg="addCm modCm">
        <pc:chgData name="Catherine Lebossé" userId="ed73c8c4-4b80-4d34-8775-49acab88a2c9" providerId="ADAL" clId="{05D4E966-DE08-4515-87E5-CEA017EA3F86}" dt="2021-04-01T20:28:10.856" v="60"/>
        <pc:sldMkLst>
          <pc:docMk/>
          <pc:sldMk cId="4117018663" sldId="289"/>
        </pc:sldMkLst>
      </pc:sldChg>
      <pc:sldChg chg="addCm modCm">
        <pc:chgData name="Catherine Lebossé" userId="ed73c8c4-4b80-4d34-8775-49acab88a2c9" providerId="ADAL" clId="{05D4E966-DE08-4515-87E5-CEA017EA3F86}" dt="2021-04-01T20:29:01.180" v="62"/>
        <pc:sldMkLst>
          <pc:docMk/>
          <pc:sldMk cId="585361766"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221782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117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539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4230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54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849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35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40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107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591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4186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24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16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extLst>
      <p:ext uri="{BB962C8B-B14F-4D97-AF65-F5344CB8AC3E}">
        <p14:creationId xmlns:p14="http://schemas.microsoft.com/office/powerpoint/2010/main" val="49101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png"/><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hyperlink" Target="mailto:voxpopuli@electionsquebec.qc.ca" TargetMode="Externa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notesSlide" Target="../notesSlides/notesSlide10.xml"/><Relationship Id="rId2" Type="http://schemas.openxmlformats.org/officeDocument/2006/relationships/tags" Target="../tags/tag108.xml"/><Relationship Id="rId16" Type="http://schemas.openxmlformats.org/officeDocument/2006/relationships/image" Target="../media/image10.png"/><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slideLayout" Target="../slideLayouts/slideLayout10.xml"/><Relationship Id="rId5" Type="http://schemas.openxmlformats.org/officeDocument/2006/relationships/tags" Target="../tags/tag111.xml"/><Relationship Id="rId15" Type="http://schemas.openxmlformats.org/officeDocument/2006/relationships/image" Target="../media/image1.png"/><Relationship Id="rId10" Type="http://schemas.openxmlformats.org/officeDocument/2006/relationships/tags" Target="../tags/tag116.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hyperlink" Target="mailto:info@voxpopuli.quebec?subject=Module%205%20-%20le&#231;on%205.1"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notesSlide" Target="../notesSlides/notesSlide11.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slideLayout" Target="../slideLayouts/slideLayout10.xml"/><Relationship Id="rId2" Type="http://schemas.openxmlformats.org/officeDocument/2006/relationships/tags" Target="../tags/tag118.xml"/><Relationship Id="rId16" Type="http://schemas.openxmlformats.org/officeDocument/2006/relationships/image" Target="../media/image1.png"/><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hyperlink" Target="mailto:info@voxpopuli.quebec?subject=Module%205%20-%20le&#231;on%205.1" TargetMode="Externa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hyperlink" Target="http://voxpopuli.quebec/formation_responsable.php" TargetMode="Externa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image" Target="../media/image12.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1.png"/><Relationship Id="rId5" Type="http://schemas.openxmlformats.org/officeDocument/2006/relationships/tags" Target="../tags/tag132.xml"/><Relationship Id="rId10" Type="http://schemas.openxmlformats.org/officeDocument/2006/relationships/image" Target="../media/image11.png"/><Relationship Id="rId4" Type="http://schemas.openxmlformats.org/officeDocument/2006/relationships/tags" Target="../tags/tag131.xml"/><Relationship Id="rId9"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Layout" Target="../slideLayouts/slideLayout10.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2" Type="http://schemas.openxmlformats.org/officeDocument/2006/relationships/tags" Target="../tags/tag10.xml"/><Relationship Id="rId16" Type="http://schemas.openxmlformats.org/officeDocument/2006/relationships/image" Target="../media/image1.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hyperlink" Target="mailto:info@voxpopuli.quebec?subject=Module%202%20-%20le&#231;on%202.1" TargetMode="Externa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image" Target="../media/image1.png"/><Relationship Id="rId26" Type="http://schemas.openxmlformats.org/officeDocument/2006/relationships/image" Target="../media/image8.png"/><Relationship Id="rId3" Type="http://schemas.openxmlformats.org/officeDocument/2006/relationships/tags" Target="../tags/tag23.xml"/><Relationship Id="rId21" Type="http://schemas.openxmlformats.org/officeDocument/2006/relationships/image" Target="../media/image3.png"/><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notesSlide" Target="../notesSlides/notesSlide3.xml"/><Relationship Id="rId25" Type="http://schemas.openxmlformats.org/officeDocument/2006/relationships/image" Target="../media/image7.png"/><Relationship Id="rId2" Type="http://schemas.openxmlformats.org/officeDocument/2006/relationships/tags" Target="../tags/tag22.xml"/><Relationship Id="rId16" Type="http://schemas.openxmlformats.org/officeDocument/2006/relationships/slideLayout" Target="../slideLayouts/slideLayout2.xml"/><Relationship Id="rId20" Type="http://schemas.openxmlformats.org/officeDocument/2006/relationships/image" Target="../media/image2.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image" Target="../media/image6.png"/><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image" Target="../media/image5.png"/><Relationship Id="rId10" Type="http://schemas.openxmlformats.org/officeDocument/2006/relationships/tags" Target="../tags/tag30.xml"/><Relationship Id="rId19" Type="http://schemas.openxmlformats.org/officeDocument/2006/relationships/hyperlink" Target="mailto:info@voxpopuli.quebec?subject=Module%205%20-%20le&#231;on%205.1" TargetMode="Externa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image" Target="../media/image4.png"/><Relationship Id="rId27"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notesSlide" Target="../notesSlides/notesSlide4.xml"/><Relationship Id="rId26" Type="http://schemas.openxmlformats.org/officeDocument/2006/relationships/image" Target="../media/image7.png"/><Relationship Id="rId3" Type="http://schemas.openxmlformats.org/officeDocument/2006/relationships/tags" Target="../tags/tag38.xml"/><Relationship Id="rId21" Type="http://schemas.openxmlformats.org/officeDocument/2006/relationships/image" Target="../media/image2.png"/><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slideLayout" Target="../slideLayouts/slideLayout2.xml"/><Relationship Id="rId25" Type="http://schemas.openxmlformats.org/officeDocument/2006/relationships/image" Target="../media/image6.png"/><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hyperlink" Target="mailto:info@voxpopuli.quebec?subject=Module%205%20-%20le&#231;on%205.1"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image" Target="../media/image5.png"/><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image" Target="../media/image4.png"/><Relationship Id="rId28" Type="http://schemas.openxmlformats.org/officeDocument/2006/relationships/image" Target="../media/image9.png"/><Relationship Id="rId10" Type="http://schemas.openxmlformats.org/officeDocument/2006/relationships/tags" Target="../tags/tag45.xml"/><Relationship Id="rId19" Type="http://schemas.openxmlformats.org/officeDocument/2006/relationships/image" Target="../media/image1.pn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image" Target="../media/image3.png"/><Relationship Id="rId27"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notesSlide" Target="../notesSlides/notesSlide5.xml"/><Relationship Id="rId26" Type="http://schemas.openxmlformats.org/officeDocument/2006/relationships/image" Target="../media/image7.png"/><Relationship Id="rId3" Type="http://schemas.openxmlformats.org/officeDocument/2006/relationships/tags" Target="../tags/tag54.xml"/><Relationship Id="rId21" Type="http://schemas.openxmlformats.org/officeDocument/2006/relationships/image" Target="../media/image2.png"/><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slideLayout" Target="../slideLayouts/slideLayout2.xml"/><Relationship Id="rId25" Type="http://schemas.openxmlformats.org/officeDocument/2006/relationships/image" Target="../media/image6.png"/><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hyperlink" Target="mailto:info@voxpopuli.quebec?subject=Module%205%20-%20le&#231;on%205.1" TargetMode="Externa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image" Target="../media/image5.png"/><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image" Target="../media/image4.png"/><Relationship Id="rId28" Type="http://schemas.openxmlformats.org/officeDocument/2006/relationships/image" Target="../media/image9.png"/><Relationship Id="rId10" Type="http://schemas.openxmlformats.org/officeDocument/2006/relationships/tags" Target="../tags/tag61.xml"/><Relationship Id="rId19" Type="http://schemas.openxmlformats.org/officeDocument/2006/relationships/image" Target="../media/image1.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image" Target="../media/image3.png"/><Relationship Id="rId27"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hyperlink" Target="mailto:info@voxpopuli.quebec?subject=Module%202%20-%20le&#231;on%202.1" TargetMode="Externa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1.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notesSlide" Target="../notesSlides/notesSlide6.xml"/><Relationship Id="rId5" Type="http://schemas.openxmlformats.org/officeDocument/2006/relationships/tags" Target="../tags/tag72.xml"/><Relationship Id="rId10" Type="http://schemas.openxmlformats.org/officeDocument/2006/relationships/slideLayout" Target="../slideLayouts/slideLayout1.xml"/><Relationship Id="rId4" Type="http://schemas.openxmlformats.org/officeDocument/2006/relationships/tags" Target="../tags/tag71.xml"/><Relationship Id="rId9" Type="http://schemas.openxmlformats.org/officeDocument/2006/relationships/tags" Target="../tags/tag76.xml"/></Relationships>
</file>

<file path=ppt/slides/_rels/slide7.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image" Target="../media/image1.png"/><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notesSlide" Target="../notesSlides/notesSlide7.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slideLayout" Target="../slideLayouts/slideLayout1.xml"/><Relationship Id="rId5" Type="http://schemas.openxmlformats.org/officeDocument/2006/relationships/tags" Target="../tags/tag81.xml"/><Relationship Id="rId15" Type="http://schemas.openxmlformats.org/officeDocument/2006/relationships/hyperlink" Target="http://voxpopuli.quebec/doc/DescriptionFormationEquipeEcole_Vox_populi.pdf" TargetMode="Externa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hyperlink" Target="mailto:info@voxpopuli.quebec?subject=Module%202%20-%20le&#231;on%202.1"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hyperlink" Target="mailto:info@voxpopuli.quebec?subject=Module%202%20-%20le&#231;on%202.1" TargetMode="Externa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1.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notesSlide" Target="../notesSlides/notesSlide8.xml"/><Relationship Id="rId5" Type="http://schemas.openxmlformats.org/officeDocument/2006/relationships/tags" Target="../tags/tag91.xml"/><Relationship Id="rId10" Type="http://schemas.openxmlformats.org/officeDocument/2006/relationships/slideLayout" Target="../slideLayouts/slideLayout1.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hyperlink" Target="http://voxpopuli.quebec/doc/PlanFormationPrimaire_Vox_populi.pdf" TargetMode="External"/></Relationships>
</file>

<file path=ppt/slides/_rels/slide9.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notesSlide" Target="../notesSlides/notesSlide9.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slideLayout" Target="../slideLayouts/slideLayout1.xml"/><Relationship Id="rId2" Type="http://schemas.openxmlformats.org/officeDocument/2006/relationships/tags" Target="../tags/tag97.xml"/><Relationship Id="rId16" Type="http://schemas.openxmlformats.org/officeDocument/2006/relationships/hyperlink" Target="http://voxpopuli.quebec/doc/PlanFormationSecondaire_Vox_populi.pdf" TargetMode="Externa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hyperlink" Target="mailto:info@voxpopuli.quebec?subject=Module%202%20-%20le&#231;on%202.1" TargetMode="External"/><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Rectangle 3"/>
          <p:cNvSpPr/>
          <p:nvPr>
            <p:custDataLst>
              <p:tags r:id="rId1"/>
            </p:custDataLst>
          </p:nvPr>
        </p:nvSpPr>
        <p:spPr>
          <a:xfrm>
            <a:off x="53858" y="70399"/>
            <a:ext cx="1756835" cy="6719700"/>
          </a:xfrm>
          <a:prstGeom prst="rect">
            <a:avLst/>
          </a:prstGeom>
          <a:solidFill>
            <a:srgbClr val="141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4" name="Google Shape;84;p13"/>
          <p:cNvSpPr txBox="1">
            <a:spLocks noGrp="1"/>
          </p:cNvSpPr>
          <p:nvPr>
            <p:ph type="ctrTitle"/>
            <p:custDataLst>
              <p:tags r:id="rId2"/>
            </p:custDataLst>
          </p:nvPr>
        </p:nvSpPr>
        <p:spPr>
          <a:xfrm>
            <a:off x="2254306" y="2218095"/>
            <a:ext cx="6439277" cy="1527254"/>
          </a:xfrm>
          <a:prstGeom prst="rect">
            <a:avLst/>
          </a:prstGeom>
          <a:noFill/>
          <a:ln>
            <a:noFill/>
          </a:ln>
        </p:spPr>
        <p:txBody>
          <a:bodyPr spcFirstLastPara="1" wrap="square" lIns="91425" tIns="45700" rIns="91425" bIns="45700" anchor="b" anchorCtr="0">
            <a:noAutofit/>
          </a:bodyPr>
          <a:lstStyle/>
          <a:p>
            <a:pPr lvl="0">
              <a:buSzPts val="3600"/>
            </a:pPr>
            <a:r>
              <a:rPr lang="fr-CA" sz="3200" dirty="0">
                <a:latin typeface="Arial Unicode MS" panose="020B0604020202020204" pitchFamily="34" charset="-128"/>
                <a:ea typeface="Arial Unicode MS" panose="020B0604020202020204" pitchFamily="34" charset="-128"/>
                <a:cs typeface="Arial Unicode MS" panose="020B0604020202020204" pitchFamily="34" charset="-128"/>
              </a:rPr>
              <a:t>Module 5</a:t>
            </a:r>
            <a:br>
              <a:rPr lang="fr-CA" sz="3600" dirty="0">
                <a:latin typeface="Arial Unicode MS" panose="020B0604020202020204" pitchFamily="34" charset="-128"/>
                <a:ea typeface="Arial Unicode MS" panose="020B0604020202020204" pitchFamily="34" charset="-128"/>
                <a:cs typeface="Arial Unicode MS" panose="020B0604020202020204" pitchFamily="34" charset="-128"/>
              </a:rPr>
            </a:br>
            <a:r>
              <a:rPr lang="fr-CA" sz="3200" dirty="0">
                <a:latin typeface="Arial Unicode MS" panose="020B0604020202020204" pitchFamily="34" charset="-128"/>
                <a:ea typeface="Arial Unicode MS" panose="020B0604020202020204" pitchFamily="34" charset="-128"/>
                <a:cs typeface="Arial Unicode MS" panose="020B0604020202020204" pitchFamily="34" charset="-128"/>
              </a:rPr>
              <a:t>Former et soutenir les membres du conseil, les responsables et l’équipe-école</a:t>
            </a:r>
            <a:endParaRPr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5" name="Google Shape;85;p13"/>
          <p:cNvSpPr txBox="1">
            <a:spLocks noGrp="1"/>
          </p:cNvSpPr>
          <p:nvPr>
            <p:ph type="subTitle" idx="1"/>
            <p:custDataLst>
              <p:tags r:id="rId3"/>
            </p:custDataLst>
          </p:nvPr>
        </p:nvSpPr>
        <p:spPr>
          <a:xfrm>
            <a:off x="2903892" y="4271991"/>
            <a:ext cx="5140105" cy="8613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fr-CA" dirty="0">
                <a:latin typeface="Arial Unicode MS" panose="020B0604020202020204" pitchFamily="34" charset="-128"/>
                <a:ea typeface="Arial Unicode MS" panose="020B0604020202020204" pitchFamily="34" charset="-128"/>
                <a:cs typeface="Arial Unicode MS" panose="020B0604020202020204" pitchFamily="34" charset="-128"/>
              </a:rPr>
              <a:t>Leçon 5.1</a:t>
            </a: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ctr" rtl="0">
              <a:lnSpc>
                <a:spcPct val="90000"/>
              </a:lnSpc>
              <a:spcBef>
                <a:spcPts val="1000"/>
              </a:spcBef>
              <a:spcAft>
                <a:spcPts val="0"/>
              </a:spcAft>
              <a:buClr>
                <a:schemeClr val="dk1"/>
              </a:buClr>
              <a:buSzPts val="2400"/>
              <a:buNone/>
            </a:pPr>
            <a:r>
              <a:rPr lang="fr-CA" dirty="0">
                <a:latin typeface="Arial Unicode MS" panose="020B0604020202020204" pitchFamily="34" charset="-128"/>
                <a:ea typeface="Arial Unicode MS" panose="020B0604020202020204" pitchFamily="34" charset="-128"/>
                <a:cs typeface="Arial Unicode MS" panose="020B0604020202020204" pitchFamily="34" charset="-128"/>
              </a:rPr>
              <a:t>Soutien pour la personne responsable du conseil d’élèves</a:t>
            </a: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Image 2"/>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25510" y="344861"/>
            <a:ext cx="1403063" cy="548274"/>
          </a:xfrm>
          <a:prstGeom prst="rect">
            <a:avLst/>
          </a:prstGeom>
        </p:spPr>
      </p:pic>
      <p:grpSp>
        <p:nvGrpSpPr>
          <p:cNvPr id="7" name="Groupe 6"/>
          <p:cNvGrpSpPr/>
          <p:nvPr>
            <p:custDataLst>
              <p:tags r:id="rId5"/>
            </p:custDataLst>
          </p:nvPr>
        </p:nvGrpSpPr>
        <p:grpSpPr>
          <a:xfrm>
            <a:off x="4645269" y="3946758"/>
            <a:ext cx="1657350" cy="82317"/>
            <a:chOff x="4505325" y="3946758"/>
            <a:chExt cx="1657350" cy="82317"/>
          </a:xfrm>
        </p:grpSpPr>
        <p:sp>
          <p:nvSpPr>
            <p:cNvPr id="5" name="Rectangle 4"/>
            <p:cNvSpPr/>
            <p:nvPr/>
          </p:nvSpPr>
          <p:spPr>
            <a:xfrm>
              <a:off x="4505325" y="3946758"/>
              <a:ext cx="552450" cy="82317"/>
            </a:xfrm>
            <a:prstGeom prst="rect">
              <a:avLst/>
            </a:prstGeom>
            <a:solidFill>
              <a:srgbClr val="B9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5057775" y="3946758"/>
              <a:ext cx="552450" cy="82317"/>
            </a:xfrm>
            <a:prstGeom prst="rect">
              <a:avLst/>
            </a:prstGeom>
            <a:solidFill>
              <a:srgbClr val="3DC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5610225" y="3946758"/>
              <a:ext cx="552450" cy="82317"/>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1" name="Rectangle 20"/>
          <p:cNvSpPr/>
          <p:nvPr>
            <p:custDataLst>
              <p:tags r:id="rId6"/>
            </p:custDataLst>
          </p:nvPr>
        </p:nvSpPr>
        <p:spPr>
          <a:xfrm>
            <a:off x="1800225" y="95688"/>
            <a:ext cx="7248082" cy="6683778"/>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p:cNvSpPr/>
          <p:nvPr>
            <p:custDataLst>
              <p:tags r:id="rId7"/>
            </p:custDataLst>
          </p:nvPr>
        </p:nvSpPr>
        <p:spPr>
          <a:xfrm>
            <a:off x="129734" y="170120"/>
            <a:ext cx="1605082" cy="653902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ZoneTexte 11"/>
          <p:cNvSpPr txBox="1"/>
          <p:nvPr>
            <p:custDataLst>
              <p:tags r:id="rId8"/>
            </p:custDataLst>
          </p:nvPr>
        </p:nvSpPr>
        <p:spPr>
          <a:xfrm>
            <a:off x="1795015" y="6557005"/>
            <a:ext cx="1117614" cy="215444"/>
          </a:xfrm>
          <a:prstGeom prst="rect">
            <a:avLst/>
          </a:prstGeom>
          <a:noFill/>
        </p:spPr>
        <p:txBody>
          <a:bodyPr wrap="none" rtlCol="0">
            <a:spAutoFit/>
          </a:bodyPr>
          <a:lstStyle/>
          <a:p>
            <a:r>
              <a:rPr lang="fr-CA" sz="800" dirty="0">
                <a:solidFill>
                  <a:schemeClr val="tx1">
                    <a:lumMod val="50000"/>
                    <a:lumOff val="50000"/>
                  </a:schemeClr>
                </a:solidFill>
              </a:rPr>
              <a:t>MAJ-CL-18-07-2022</a:t>
            </a:r>
          </a:p>
        </p:txBody>
      </p:sp>
    </p:spTree>
    <p:extLst>
      <p:ext uri="{BB962C8B-B14F-4D97-AF65-F5344CB8AC3E}">
        <p14:creationId xmlns:p14="http://schemas.microsoft.com/office/powerpoint/2010/main" val="89147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custDataLst>
              <p:tags r:id="rId1"/>
            </p:custDataLst>
          </p:nvPr>
        </p:nvSpPr>
        <p:spPr>
          <a:xfrm>
            <a:off x="1916055" y="1604675"/>
            <a:ext cx="6681097" cy="3391151"/>
          </a:xfrm>
          <a:prstGeom prst="rect">
            <a:avLst/>
          </a:prstGeom>
          <a:noFill/>
          <a:ln>
            <a:noFill/>
          </a:ln>
        </p:spPr>
        <p:txBody>
          <a:bodyPr spcFirstLastPara="1" wrap="square" lIns="91425" tIns="45700" rIns="91425" bIns="45700" anchor="ctr" anchorCtr="0">
            <a:noAutofit/>
          </a:bodyPr>
          <a:lstStyle/>
          <a:p>
            <a:pPr lvl="0">
              <a:lnSpc>
                <a:spcPct val="150000"/>
              </a:lnSpc>
            </a:pPr>
            <a:r>
              <a:rPr lang="fr-FR" sz="1600" dirty="0"/>
              <a:t>L’équipe de Vox populi vous accompagne tout au long de l’année en offrant des formations sans frais ainsi qu’un service-conseil personnalisé.</a:t>
            </a:r>
            <a:br>
              <a:rPr lang="fr-FR" sz="1600" dirty="0"/>
            </a:br>
            <a:br>
              <a:rPr lang="fr-FR" sz="1600" dirty="0"/>
            </a:br>
            <a:r>
              <a:rPr lang="fr-FR" sz="1600" dirty="0"/>
              <a:t>                                                Voici nos coordonnées :</a:t>
            </a:r>
            <a:br>
              <a:rPr lang="fr-FR" sz="1600" dirty="0"/>
            </a:br>
            <a:r>
              <a:rPr lang="fr-FR" sz="1600" dirty="0"/>
              <a:t>                                                Téléphone : 418 644-1090, poste 3440</a:t>
            </a:r>
            <a:br>
              <a:rPr lang="fr-FR" sz="1600" dirty="0"/>
            </a:br>
            <a:r>
              <a:rPr lang="fr-FR" sz="1600" dirty="0"/>
              <a:t>                                                Sans frais : 1 844 644-1090, poste 3440</a:t>
            </a:r>
            <a:br>
              <a:rPr lang="fr-FR" sz="1600" dirty="0"/>
            </a:br>
            <a:r>
              <a:rPr lang="fr-FR" sz="1600" dirty="0"/>
              <a:t>                                                 </a:t>
            </a:r>
            <a:r>
              <a:rPr lang="fr-FR" sz="1600" dirty="0">
                <a:hlinkClick r:id="rId13"/>
              </a:rPr>
              <a:t>voxpopuli@electionsquebec.qc.ca</a:t>
            </a:r>
            <a:endParaRPr sz="1600" dirty="0"/>
          </a:p>
        </p:txBody>
      </p:sp>
      <p:sp>
        <p:nvSpPr>
          <p:cNvPr id="21" name="Rectangle 20"/>
          <p:cNvSpPr/>
          <p:nvPr>
            <p:custDataLst>
              <p:tags r:id="rId2"/>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custDataLst>
              <p:tags r:id="rId3"/>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Rectangle 22"/>
          <p:cNvSpPr/>
          <p:nvPr>
            <p:custDataLst>
              <p:tags r:id="rId4"/>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p:cNvSpPr/>
          <p:nvPr>
            <p:custDataLst>
              <p:tags r:id="rId5"/>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Google Shape;118;p16"/>
          <p:cNvSpPr txBox="1"/>
          <p:nvPr>
            <p:custDataLst>
              <p:tags r:id="rId6"/>
            </p:custDataLst>
          </p:nvPr>
        </p:nvSpPr>
        <p:spPr>
          <a:xfrm>
            <a:off x="6341758" y="289539"/>
            <a:ext cx="2406002" cy="337983"/>
          </a:xfrm>
          <a:prstGeom prst="rect">
            <a:avLst/>
          </a:prstGeom>
          <a:noFill/>
          <a:ln>
            <a:noFill/>
          </a:ln>
        </p:spPr>
        <p:txBody>
          <a:bodyPr spcFirstLastPara="1" wrap="square" lIns="91425" tIns="45700" rIns="91425" bIns="45700" anchor="ctr" anchorCtr="0">
            <a:noAutofit/>
          </a:bodyPr>
          <a:lstStyle/>
          <a:p>
            <a:pPr lvl="0">
              <a:buClr>
                <a:schemeClr val="dk1"/>
              </a:buClr>
              <a:buSzPts val="1600"/>
            </a:pP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Module 5 – Leçon 5.1</a:t>
            </a:r>
          </a:p>
        </p:txBody>
      </p:sp>
      <p:sp>
        <p:nvSpPr>
          <p:cNvPr id="26" name="ZoneTexte 25"/>
          <p:cNvSpPr txBox="1"/>
          <p:nvPr>
            <p:custDataLst>
              <p:tags r:id="rId7"/>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27" name="Groupe 26"/>
          <p:cNvGrpSpPr/>
          <p:nvPr>
            <p:custDataLst>
              <p:tags r:id="rId8"/>
            </p:custDataLst>
          </p:nvPr>
        </p:nvGrpSpPr>
        <p:grpSpPr>
          <a:xfrm>
            <a:off x="308868" y="5622521"/>
            <a:ext cx="825867" cy="553614"/>
            <a:chOff x="311331" y="4632987"/>
            <a:chExt cx="825867" cy="553614"/>
          </a:xfrm>
        </p:grpSpPr>
        <p:grpSp>
          <p:nvGrpSpPr>
            <p:cNvPr id="28" name="Groupe 27"/>
            <p:cNvGrpSpPr/>
            <p:nvPr/>
          </p:nvGrpSpPr>
          <p:grpSpPr>
            <a:xfrm>
              <a:off x="494072" y="4900644"/>
              <a:ext cx="486696" cy="285957"/>
              <a:chOff x="337757" y="5145206"/>
              <a:chExt cx="603937" cy="354842"/>
            </a:xfrm>
            <a:solidFill>
              <a:schemeClr val="bg1"/>
            </a:solidFill>
          </p:grpSpPr>
          <p:sp>
            <p:nvSpPr>
              <p:cNvPr id="30" name="Rectangle 29"/>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31" name="Triangle isocèle 30"/>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9" name="ZoneTexte 28"/>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4"/>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pic>
        <p:nvPicPr>
          <p:cNvPr id="32" name="Image 31"/>
          <p:cNvPicPr>
            <a:picLocks noChangeAspect="1"/>
          </p:cNvPicPr>
          <p:nvPr>
            <p:custDataLst>
              <p:tags r:id="rId9"/>
            </p:custDataLst>
          </p:nvPr>
        </p:nvPicPr>
        <p:blipFill>
          <a:blip r:embed="rId15">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pic>
        <p:nvPicPr>
          <p:cNvPr id="3" name="Image 2"/>
          <p:cNvPicPr>
            <a:picLocks noChangeAspect="1"/>
          </p:cNvPicPr>
          <p:nvPr>
            <p:custDataLst>
              <p:tags r:id="rId10"/>
            </p:custDataLst>
          </p:nvPr>
        </p:nvPicPr>
        <p:blipFill>
          <a:blip r:embed="rId16">
            <a:extLst>
              <a:ext uri="{28A0092B-C50C-407E-A947-70E740481C1C}">
                <a14:useLocalDpi xmlns:a14="http://schemas.microsoft.com/office/drawing/2010/main" val="0"/>
              </a:ext>
            </a:extLst>
          </a:blip>
          <a:stretch>
            <a:fillRect/>
          </a:stretch>
        </p:blipFill>
        <p:spPr>
          <a:xfrm>
            <a:off x="2262649" y="3423269"/>
            <a:ext cx="1963616" cy="1572557"/>
          </a:xfrm>
          <a:prstGeom prst="rect">
            <a:avLst/>
          </a:prstGeom>
        </p:spPr>
      </p:pic>
    </p:spTree>
    <p:extLst>
      <p:ext uri="{BB962C8B-B14F-4D97-AF65-F5344CB8AC3E}">
        <p14:creationId xmlns:p14="http://schemas.microsoft.com/office/powerpoint/2010/main" val="259476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custDataLst>
              <p:tags r:id="rId1"/>
            </p:custDataLst>
          </p:nvPr>
        </p:nvSpPr>
        <p:spPr>
          <a:xfrm>
            <a:off x="2306905" y="1796301"/>
            <a:ext cx="6418591" cy="1233769"/>
          </a:xfrm>
          <a:prstGeom prst="rect">
            <a:avLst/>
          </a:prstGeom>
          <a:noFill/>
          <a:ln>
            <a:noFill/>
          </a:ln>
        </p:spPr>
        <p:txBody>
          <a:bodyPr spcFirstLastPara="1" wrap="square" lIns="91425" tIns="45700" rIns="91425" bIns="45700" anchor="ctr" anchorCtr="0">
            <a:noAutofit/>
          </a:bodyPr>
          <a:lstStyle/>
          <a:p>
            <a:r>
              <a:rPr lang="fr-CA" sz="1600" dirty="0"/>
              <a:t>Vous avez terminé la leçon 5.1 portant sur le soutien et la formation. </a:t>
            </a:r>
            <a:br>
              <a:rPr lang="fr-CA" sz="1600" dirty="0"/>
            </a:br>
            <a:br>
              <a:rPr lang="fr-CA" sz="1600" dirty="0"/>
            </a:br>
            <a:br>
              <a:rPr lang="fr-CA" sz="1600" dirty="0"/>
            </a:br>
            <a:r>
              <a:rPr lang="fr-CA" sz="1600" dirty="0"/>
              <a:t>Consultez les autres modules de la </a:t>
            </a:r>
            <a:r>
              <a:rPr lang="fr-CA" sz="1600" dirty="0">
                <a:hlinkClick r:id="rId14"/>
              </a:rPr>
              <a:t>formation en ligne pour la personne responsable du conseil d’élèves. </a:t>
            </a:r>
            <a:endParaRPr sz="1600" dirty="0"/>
          </a:p>
        </p:txBody>
      </p:sp>
      <p:sp>
        <p:nvSpPr>
          <p:cNvPr id="21" name="Rectangle 20"/>
          <p:cNvSpPr/>
          <p:nvPr>
            <p:custDataLst>
              <p:tags r:id="rId2"/>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custDataLst>
              <p:tags r:id="rId3"/>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Rectangle 22"/>
          <p:cNvSpPr/>
          <p:nvPr>
            <p:custDataLst>
              <p:tags r:id="rId4"/>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p:cNvSpPr/>
          <p:nvPr>
            <p:custDataLst>
              <p:tags r:id="rId5"/>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Google Shape;118;p16"/>
          <p:cNvSpPr txBox="1"/>
          <p:nvPr>
            <p:custDataLst>
              <p:tags r:id="rId6"/>
            </p:custDataLst>
          </p:nvPr>
        </p:nvSpPr>
        <p:spPr>
          <a:xfrm>
            <a:off x="6341758" y="289539"/>
            <a:ext cx="2383738" cy="337983"/>
          </a:xfrm>
          <a:prstGeom prst="rect">
            <a:avLst/>
          </a:prstGeom>
          <a:noFill/>
          <a:ln>
            <a:noFill/>
          </a:ln>
        </p:spPr>
        <p:txBody>
          <a:bodyPr spcFirstLastPara="1" wrap="square" lIns="91425" tIns="45700" rIns="91425" bIns="45700" anchor="ctr" anchorCtr="0">
            <a:noAutofit/>
          </a:bodyPr>
          <a:lstStyle/>
          <a:p>
            <a:pPr lvl="0">
              <a:buClr>
                <a:schemeClr val="dk1"/>
              </a:buClr>
              <a:buSzPts val="1600"/>
            </a:pP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Module 5 – Leçon 5.1</a:t>
            </a:r>
          </a:p>
        </p:txBody>
      </p:sp>
      <p:sp>
        <p:nvSpPr>
          <p:cNvPr id="26" name="ZoneTexte 25"/>
          <p:cNvSpPr txBox="1"/>
          <p:nvPr>
            <p:custDataLst>
              <p:tags r:id="rId7"/>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27" name="Groupe 26"/>
          <p:cNvGrpSpPr/>
          <p:nvPr>
            <p:custDataLst>
              <p:tags r:id="rId8"/>
            </p:custDataLst>
          </p:nvPr>
        </p:nvGrpSpPr>
        <p:grpSpPr>
          <a:xfrm>
            <a:off x="308868" y="5622521"/>
            <a:ext cx="825867" cy="553614"/>
            <a:chOff x="311331" y="4632987"/>
            <a:chExt cx="825867" cy="553614"/>
          </a:xfrm>
        </p:grpSpPr>
        <p:grpSp>
          <p:nvGrpSpPr>
            <p:cNvPr id="28" name="Groupe 27"/>
            <p:cNvGrpSpPr/>
            <p:nvPr/>
          </p:nvGrpSpPr>
          <p:grpSpPr>
            <a:xfrm>
              <a:off x="494072" y="4900644"/>
              <a:ext cx="486696" cy="285957"/>
              <a:chOff x="337757" y="5145206"/>
              <a:chExt cx="603937" cy="354842"/>
            </a:xfrm>
            <a:solidFill>
              <a:schemeClr val="bg1"/>
            </a:solidFill>
          </p:grpSpPr>
          <p:sp>
            <p:nvSpPr>
              <p:cNvPr id="30" name="Rectangle 29"/>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31" name="Triangle isocèle 30"/>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9" name="ZoneTexte 28"/>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5"/>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pic>
        <p:nvPicPr>
          <p:cNvPr id="32" name="Image 31"/>
          <p:cNvPicPr>
            <a:picLocks noChangeAspect="1"/>
          </p:cNvPicPr>
          <p:nvPr>
            <p:custDataLst>
              <p:tags r:id="rId9"/>
            </p:custDataLst>
          </p:nvPr>
        </p:nvPicPr>
        <p:blipFill>
          <a:blip r:embed="rId16">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5" name="Rectangle 14"/>
          <p:cNvSpPr/>
          <p:nvPr>
            <p:custDataLst>
              <p:tags r:id="rId10"/>
            </p:custDataLst>
          </p:nvPr>
        </p:nvSpPr>
        <p:spPr>
          <a:xfrm>
            <a:off x="2090905" y="1912631"/>
            <a:ext cx="216000" cy="108000"/>
          </a:xfrm>
          <a:prstGeom prst="rect">
            <a:avLst/>
          </a:prstGeom>
          <a:solidFill>
            <a:srgbClr val="911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p:cNvSpPr/>
          <p:nvPr>
            <p:custDataLst>
              <p:tags r:id="rId11"/>
            </p:custDataLst>
          </p:nvPr>
        </p:nvSpPr>
        <p:spPr>
          <a:xfrm>
            <a:off x="2090905" y="2583092"/>
            <a:ext cx="216000" cy="108000"/>
          </a:xfrm>
          <a:prstGeom prst="rect">
            <a:avLst/>
          </a:prstGeom>
          <a:solidFill>
            <a:srgbClr val="911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599399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1" name="Rectangle 20"/>
          <p:cNvSpPr/>
          <p:nvPr>
            <p:custDataLst>
              <p:tags r:id="rId1"/>
            </p:custDataLst>
          </p:nvPr>
        </p:nvSpPr>
        <p:spPr>
          <a:xfrm>
            <a:off x="1800225" y="95688"/>
            <a:ext cx="7248082" cy="6683778"/>
          </a:xfrm>
          <a:prstGeom prst="rect">
            <a:avLst/>
          </a:prstGeom>
          <a:solidFill>
            <a:srgbClr val="E6E7E8"/>
          </a:solid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p:cNvPicPr>
            <a:picLocks noChangeAspect="1"/>
          </p:cNvPicPr>
          <p:nvPr>
            <p:custDataLst>
              <p:tags r:id="rId2"/>
            </p:custDataLst>
          </p:nvPr>
        </p:nvPicPr>
        <p:blipFill rotWithShape="1">
          <a:blip r:embed="rId10">
            <a:extLst>
              <a:ext uri="{28A0092B-C50C-407E-A947-70E740481C1C}">
                <a14:useLocalDpi xmlns:a14="http://schemas.microsoft.com/office/drawing/2010/main" val="0"/>
              </a:ext>
            </a:extLst>
          </a:blip>
          <a:srcRect t="2551"/>
          <a:stretch/>
        </p:blipFill>
        <p:spPr>
          <a:xfrm>
            <a:off x="1781175" y="2947915"/>
            <a:ext cx="7248082" cy="3818377"/>
          </a:xfrm>
          <a:prstGeom prst="rect">
            <a:avLst/>
          </a:prstGeom>
        </p:spPr>
      </p:pic>
      <p:sp>
        <p:nvSpPr>
          <p:cNvPr id="4" name="Rectangle 3"/>
          <p:cNvSpPr/>
          <p:nvPr>
            <p:custDataLst>
              <p:tags r:id="rId3"/>
            </p:custDataLst>
          </p:nvPr>
        </p:nvSpPr>
        <p:spPr>
          <a:xfrm>
            <a:off x="53858" y="70399"/>
            <a:ext cx="1756835" cy="6719700"/>
          </a:xfrm>
          <a:prstGeom prst="rect">
            <a:avLst/>
          </a:prstGeom>
          <a:solidFill>
            <a:srgbClr val="141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4" name="Google Shape;84;p13"/>
          <p:cNvSpPr txBox="1">
            <a:spLocks noGrp="1"/>
          </p:cNvSpPr>
          <p:nvPr>
            <p:ph type="ctrTitle"/>
            <p:custDataLst>
              <p:tags r:id="rId4"/>
            </p:custDataLst>
          </p:nvPr>
        </p:nvSpPr>
        <p:spPr>
          <a:xfrm>
            <a:off x="3749277" y="2964626"/>
            <a:ext cx="3311877" cy="372705"/>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3600"/>
              <a:buFont typeface="Arial"/>
              <a:buNone/>
            </a:pPr>
            <a:r>
              <a:rPr lang="fr-CA" sz="2000" dirty="0">
                <a:latin typeface="Arial Unicode MS" panose="020B0604020202020204" pitchFamily="34" charset="-128"/>
                <a:ea typeface="Arial Unicode MS" panose="020B0604020202020204" pitchFamily="34" charset="-128"/>
                <a:cs typeface="Arial Unicode MS" panose="020B0604020202020204" pitchFamily="34" charset="-128"/>
              </a:rPr>
              <a:t>Une </a:t>
            </a:r>
            <a:r>
              <a:rPr lang="fr-CA" sz="2000" dirty="0">
                <a:latin typeface="+mn-lt"/>
                <a:ea typeface="Arial Unicode MS" panose="020B0604020202020204" pitchFamily="34" charset="-128"/>
                <a:cs typeface="Arial Unicode MS" panose="020B0604020202020204" pitchFamily="34" charset="-128"/>
              </a:rPr>
              <a:t>initiative conjointe </a:t>
            </a:r>
            <a:r>
              <a:rPr lang="fr-CA" sz="2000" dirty="0">
                <a:latin typeface="Arial Unicode MS" panose="020B0604020202020204" pitchFamily="34" charset="-128"/>
                <a:ea typeface="Arial Unicode MS" panose="020B0604020202020204" pitchFamily="34" charset="-128"/>
                <a:cs typeface="Arial Unicode MS" panose="020B0604020202020204" pitchFamily="34" charset="-128"/>
              </a:rPr>
              <a:t>de :</a:t>
            </a:r>
            <a:br>
              <a:rPr lang="fr-CA" sz="2000" dirty="0">
                <a:latin typeface="Arial Unicode MS" panose="020B0604020202020204" pitchFamily="34" charset="-128"/>
                <a:ea typeface="Arial Unicode MS" panose="020B0604020202020204" pitchFamily="34" charset="-128"/>
                <a:cs typeface="Arial Unicode MS" panose="020B0604020202020204" pitchFamily="34" charset="-128"/>
              </a:rPr>
            </a:br>
            <a:endParaRPr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Image 2"/>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225510" y="344861"/>
            <a:ext cx="1403063" cy="548274"/>
          </a:xfrm>
          <a:prstGeom prst="rect">
            <a:avLst/>
          </a:prstGeom>
        </p:spPr>
      </p:pic>
      <p:sp>
        <p:nvSpPr>
          <p:cNvPr id="19" name="Rectangle 18"/>
          <p:cNvSpPr/>
          <p:nvPr>
            <p:custDataLst>
              <p:tags r:id="rId6"/>
            </p:custDataLst>
          </p:nvPr>
        </p:nvSpPr>
        <p:spPr>
          <a:xfrm>
            <a:off x="129734" y="170120"/>
            <a:ext cx="1605082" cy="653902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custDataLst>
              <p:tags r:id="rId7"/>
            </p:custDataLst>
          </p:nvPr>
        </p:nvPicPr>
        <p:blipFill>
          <a:blip r:embed="rId12"/>
          <a:srcRect/>
          <a:stretch/>
        </p:blipFill>
        <p:spPr>
          <a:xfrm>
            <a:off x="3016758" y="3421171"/>
            <a:ext cx="4808012" cy="1796251"/>
          </a:xfrm>
          <a:prstGeom prst="rect">
            <a:avLst/>
          </a:prstGeom>
        </p:spPr>
      </p:pic>
    </p:spTree>
    <p:extLst>
      <p:ext uri="{BB962C8B-B14F-4D97-AF65-F5344CB8AC3E}">
        <p14:creationId xmlns:p14="http://schemas.microsoft.com/office/powerpoint/2010/main" val="189575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custDataLst>
              <p:tags r:id="rId1"/>
            </p:custDataLst>
          </p:nvPr>
        </p:nvSpPr>
        <p:spPr>
          <a:xfrm>
            <a:off x="1932525" y="1830410"/>
            <a:ext cx="6556628" cy="814194"/>
          </a:xfrm>
          <a:prstGeom prst="rect">
            <a:avLst/>
          </a:prstGeom>
          <a:noFill/>
          <a:ln>
            <a:noFill/>
          </a:ln>
        </p:spPr>
        <p:txBody>
          <a:bodyPr spcFirstLastPara="1" wrap="square" lIns="91425" tIns="45700" rIns="91425" bIns="45700" anchor="ctr" anchorCtr="0">
            <a:noAutofit/>
          </a:bodyPr>
          <a:lstStyle/>
          <a:p>
            <a:pPr marL="0" lvl="0" indent="0" rtl="0">
              <a:lnSpc>
                <a:spcPct val="150000"/>
              </a:lnSpc>
              <a:spcBef>
                <a:spcPts val="0"/>
              </a:spcBef>
              <a:spcAft>
                <a:spcPts val="0"/>
              </a:spcAft>
              <a:buClr>
                <a:schemeClr val="dk1"/>
              </a:buClr>
              <a:buSzPts val="1800"/>
              <a:buFont typeface="Arial"/>
              <a:buNone/>
            </a:pPr>
            <a:r>
              <a:rPr lang="fr-CA" sz="1600" dirty="0"/>
              <a:t>Pour coordonner un conseil d’élèves, vous devez effectuer certaines activités avant la mise en place du conseil d’élèves et d’autres activités pendant les travaux de celui-ci. </a:t>
            </a:r>
            <a:endParaRPr sz="1600" dirty="0"/>
          </a:p>
        </p:txBody>
      </p:sp>
      <p:sp>
        <p:nvSpPr>
          <p:cNvPr id="21" name="Rectangle 20"/>
          <p:cNvSpPr/>
          <p:nvPr>
            <p:custDataLst>
              <p:tags r:id="rId2"/>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custDataLst>
              <p:tags r:id="rId3"/>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Rectangle 22"/>
          <p:cNvSpPr/>
          <p:nvPr>
            <p:custDataLst>
              <p:tags r:id="rId4"/>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p:cNvSpPr/>
          <p:nvPr>
            <p:custDataLst>
              <p:tags r:id="rId5"/>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Google Shape;118;p16"/>
          <p:cNvSpPr txBox="1"/>
          <p:nvPr>
            <p:custDataLst>
              <p:tags r:id="rId6"/>
            </p:custDataLst>
          </p:nvPr>
        </p:nvSpPr>
        <p:spPr>
          <a:xfrm>
            <a:off x="6341758" y="289539"/>
            <a:ext cx="2365362"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5</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5.1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26" name="ZoneTexte 25"/>
          <p:cNvSpPr txBox="1"/>
          <p:nvPr>
            <p:custDataLst>
              <p:tags r:id="rId7"/>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27" name="Groupe 26"/>
          <p:cNvGrpSpPr/>
          <p:nvPr>
            <p:custDataLst>
              <p:tags r:id="rId8"/>
            </p:custDataLst>
          </p:nvPr>
        </p:nvGrpSpPr>
        <p:grpSpPr>
          <a:xfrm>
            <a:off x="308868" y="5622521"/>
            <a:ext cx="825867" cy="553614"/>
            <a:chOff x="311331" y="4632987"/>
            <a:chExt cx="825867" cy="553614"/>
          </a:xfrm>
        </p:grpSpPr>
        <p:grpSp>
          <p:nvGrpSpPr>
            <p:cNvPr id="28" name="Groupe 27"/>
            <p:cNvGrpSpPr/>
            <p:nvPr/>
          </p:nvGrpSpPr>
          <p:grpSpPr>
            <a:xfrm>
              <a:off x="494072" y="4900644"/>
              <a:ext cx="486696" cy="285957"/>
              <a:chOff x="337757" y="5145206"/>
              <a:chExt cx="603937" cy="354842"/>
            </a:xfrm>
            <a:solidFill>
              <a:schemeClr val="bg1"/>
            </a:solidFill>
          </p:grpSpPr>
          <p:sp>
            <p:nvSpPr>
              <p:cNvPr id="30" name="Rectangle 29"/>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31" name="Triangle isocèle 30"/>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9" name="ZoneTexte 28"/>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5"/>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pic>
        <p:nvPicPr>
          <p:cNvPr id="32" name="Image 31"/>
          <p:cNvPicPr>
            <a:picLocks noChangeAspect="1"/>
          </p:cNvPicPr>
          <p:nvPr>
            <p:custDataLst>
              <p:tags r:id="rId9"/>
            </p:custDataLst>
          </p:nvPr>
        </p:nvPicPr>
        <p:blipFill>
          <a:blip r:embed="rId16">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grpSp>
        <p:nvGrpSpPr>
          <p:cNvPr id="3" name="Groupe 2"/>
          <p:cNvGrpSpPr/>
          <p:nvPr>
            <p:custDataLst>
              <p:tags r:id="rId10"/>
            </p:custDataLst>
          </p:nvPr>
        </p:nvGrpSpPr>
        <p:grpSpPr>
          <a:xfrm>
            <a:off x="2429637" y="3203707"/>
            <a:ext cx="5578138" cy="294815"/>
            <a:chOff x="4741591" y="5062576"/>
            <a:chExt cx="5578138" cy="294815"/>
          </a:xfrm>
        </p:grpSpPr>
        <p:sp>
          <p:nvSpPr>
            <p:cNvPr id="2" name="Rectangle 1"/>
            <p:cNvSpPr/>
            <p:nvPr/>
          </p:nvSpPr>
          <p:spPr>
            <a:xfrm>
              <a:off x="4741591" y="5062576"/>
              <a:ext cx="1814813" cy="294815"/>
            </a:xfrm>
            <a:prstGeom prst="rect">
              <a:avLst/>
            </a:prstGeom>
            <a:gradFill flip="none" rotWithShape="1">
              <a:gsLst>
                <a:gs pos="90000">
                  <a:srgbClr val="C34986"/>
                </a:gs>
                <a:gs pos="62000">
                  <a:srgbClr val="AC3973"/>
                </a:gs>
                <a:gs pos="0">
                  <a:srgbClr val="80115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En préparation</a:t>
              </a:r>
            </a:p>
          </p:txBody>
        </p:sp>
        <p:sp>
          <p:nvSpPr>
            <p:cNvPr id="35" name="Rectangle 34"/>
            <p:cNvSpPr/>
            <p:nvPr/>
          </p:nvSpPr>
          <p:spPr>
            <a:xfrm>
              <a:off x="6556404" y="5062576"/>
              <a:ext cx="3763325" cy="294815"/>
            </a:xfrm>
            <a:prstGeom prst="rect">
              <a:avLst/>
            </a:prstGeom>
            <a:gradFill flip="none" rotWithShape="1">
              <a:gsLst>
                <a:gs pos="41000">
                  <a:srgbClr val="00B6BD"/>
                </a:gs>
                <a:gs pos="4000">
                  <a:srgbClr val="00E3EE"/>
                </a:gs>
                <a:gs pos="72000">
                  <a:srgbClr val="00A8B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En action</a:t>
              </a:r>
            </a:p>
          </p:txBody>
        </p:sp>
      </p:grpSp>
      <p:sp>
        <p:nvSpPr>
          <p:cNvPr id="5" name="Rectangle 4"/>
          <p:cNvSpPr/>
          <p:nvPr>
            <p:custDataLst>
              <p:tags r:id="rId11"/>
            </p:custDataLst>
          </p:nvPr>
        </p:nvSpPr>
        <p:spPr>
          <a:xfrm>
            <a:off x="3650906" y="4339573"/>
            <a:ext cx="3135604" cy="1836562"/>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sym typeface="Calibri"/>
              </a:rPr>
              <a:t>Former et soutenir les membres du conseil, les responsables et l’équipe-école, font partie des activités qui peuvent être effectuées tout au long de l’année en fonction de vos besoins.</a:t>
            </a:r>
          </a:p>
        </p:txBody>
      </p:sp>
      <p:sp>
        <p:nvSpPr>
          <p:cNvPr id="6" name="Accolade ouvrante 5"/>
          <p:cNvSpPr/>
          <p:nvPr>
            <p:custDataLst>
              <p:tags r:id="rId12"/>
            </p:custDataLst>
          </p:nvPr>
        </p:nvSpPr>
        <p:spPr>
          <a:xfrm rot="16200000">
            <a:off x="4921935" y="1076053"/>
            <a:ext cx="593546" cy="557813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Tree>
    <p:extLst>
      <p:ext uri="{BB962C8B-B14F-4D97-AF65-F5344CB8AC3E}">
        <p14:creationId xmlns:p14="http://schemas.microsoft.com/office/powerpoint/2010/main" val="218618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9" name="Rectangle 8"/>
          <p:cNvSpPr/>
          <p:nvPr>
            <p:custDataLst>
              <p:tags r:id="rId1"/>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p:cNvSpPr/>
          <p:nvPr>
            <p:custDataLst>
              <p:tags r:id="rId2"/>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p:cNvSpPr/>
          <p:nvPr>
            <p:custDataLst>
              <p:tags r:id="rId3"/>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2" name="Image 11"/>
          <p:cNvPicPr>
            <a:picLocks noChangeAspect="1"/>
          </p:cNvPicPr>
          <p:nvPr>
            <p:custDataLst>
              <p:tags r:id="rId4"/>
            </p:custDataLst>
          </p:nvPr>
        </p:nvPicPr>
        <p:blipFill>
          <a:blip r:embed="rId18">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4" name="ZoneTexte 13"/>
          <p:cNvSpPr txBox="1"/>
          <p:nvPr>
            <p:custDataLst>
              <p:tags r:id="rId5"/>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21" name="Groupe 20"/>
          <p:cNvGrpSpPr/>
          <p:nvPr>
            <p:custDataLst>
              <p:tags r:id="rId6"/>
            </p:custDataLst>
          </p:nvPr>
        </p:nvGrpSpPr>
        <p:grpSpPr>
          <a:xfrm>
            <a:off x="308868" y="5622521"/>
            <a:ext cx="825867" cy="553614"/>
            <a:chOff x="311331" y="4632987"/>
            <a:chExt cx="825867" cy="553614"/>
          </a:xfrm>
        </p:grpSpPr>
        <p:grpSp>
          <p:nvGrpSpPr>
            <p:cNvPr id="22" name="Groupe 21"/>
            <p:cNvGrpSpPr/>
            <p:nvPr/>
          </p:nvGrpSpPr>
          <p:grpSpPr>
            <a:xfrm>
              <a:off x="494072" y="4900644"/>
              <a:ext cx="486696" cy="285957"/>
              <a:chOff x="337757" y="5145206"/>
              <a:chExt cx="603937" cy="354842"/>
            </a:xfrm>
            <a:solidFill>
              <a:schemeClr val="bg1"/>
            </a:solidFill>
          </p:grpSpPr>
          <p:sp>
            <p:nvSpPr>
              <p:cNvPr id="24" name="Rectangle 23"/>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5" name="Triangle isocèle 24"/>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3" name="ZoneTexte 22"/>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9"/>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30" name="Rectangle 29"/>
          <p:cNvSpPr/>
          <p:nvPr>
            <p:custDataLst>
              <p:tags r:id="rId7"/>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Google Shape;118;p16"/>
          <p:cNvSpPr txBox="1"/>
          <p:nvPr>
            <p:custDataLst>
              <p:tags r:id="rId8"/>
            </p:custDataLst>
          </p:nvPr>
        </p:nvSpPr>
        <p:spPr>
          <a:xfrm>
            <a:off x="6341758" y="289539"/>
            <a:ext cx="2273324"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5</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5.1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1" name="Google Shape;106;p15"/>
          <p:cNvSpPr txBox="1">
            <a:spLocks noGrp="1"/>
          </p:cNvSpPr>
          <p:nvPr>
            <p:ph type="title"/>
            <p:custDataLst>
              <p:tags r:id="rId9"/>
            </p:custDataLst>
          </p:nvPr>
        </p:nvSpPr>
        <p:spPr>
          <a:xfrm>
            <a:off x="1945501" y="1894383"/>
            <a:ext cx="6538100" cy="632653"/>
          </a:xfrm>
          <a:prstGeom prst="rect">
            <a:avLst/>
          </a:prstGeom>
          <a:noFill/>
          <a:ln>
            <a:noFill/>
          </a:ln>
        </p:spPr>
        <p:txBody>
          <a:bodyPr spcFirstLastPara="1" wrap="square" lIns="91425" tIns="45700" rIns="91425" bIns="45700" anchor="ctr" anchorCtr="0">
            <a:noAutofit/>
          </a:bodyPr>
          <a:lstStyle/>
          <a:p>
            <a:pPr marL="0" lvl="0" indent="0" rtl="0">
              <a:lnSpc>
                <a:spcPct val="150000"/>
              </a:lnSpc>
              <a:spcBef>
                <a:spcPts val="0"/>
              </a:spcBef>
              <a:spcAft>
                <a:spcPts val="0"/>
              </a:spcAft>
              <a:buClr>
                <a:schemeClr val="dk1"/>
              </a:buClr>
              <a:buSzPts val="1600"/>
              <a:buFont typeface="Arial"/>
              <a:buNone/>
            </a:pPr>
            <a:r>
              <a:rPr lang="fr-CA" sz="1600" dirty="0"/>
              <a:t>Pourquoi former les personnes qui font partie du conseil d’élèves ou celles qui collaborent avec ce dernier?</a:t>
            </a:r>
            <a:br>
              <a:rPr lang="fr-CA" sz="1600" dirty="0"/>
            </a:br>
            <a:endParaRPr sz="1600" dirty="0"/>
          </a:p>
        </p:txBody>
      </p:sp>
      <p:grpSp>
        <p:nvGrpSpPr>
          <p:cNvPr id="7" name="Groupe 6"/>
          <p:cNvGrpSpPr/>
          <p:nvPr>
            <p:custDataLst>
              <p:tags r:id="rId10"/>
            </p:custDataLst>
          </p:nvPr>
        </p:nvGrpSpPr>
        <p:grpSpPr>
          <a:xfrm>
            <a:off x="2321359" y="2696028"/>
            <a:ext cx="5789898" cy="2272693"/>
            <a:chOff x="2254271" y="3037890"/>
            <a:chExt cx="5789898" cy="2272693"/>
          </a:xfrm>
        </p:grpSpPr>
        <p:grpSp>
          <p:nvGrpSpPr>
            <p:cNvPr id="3" name="Groupe 2"/>
            <p:cNvGrpSpPr/>
            <p:nvPr/>
          </p:nvGrpSpPr>
          <p:grpSpPr>
            <a:xfrm>
              <a:off x="5549251" y="3037890"/>
              <a:ext cx="2494918" cy="2272693"/>
              <a:chOff x="2043152" y="3163537"/>
              <a:chExt cx="2494918" cy="2272693"/>
            </a:xfrm>
          </p:grpSpPr>
          <p:sp>
            <p:nvSpPr>
              <p:cNvPr id="78" name="Google Shape;153;p19"/>
              <p:cNvSpPr txBox="1"/>
              <p:nvPr/>
            </p:nvSpPr>
            <p:spPr>
              <a:xfrm>
                <a:off x="2043152" y="3163537"/>
                <a:ext cx="2494918" cy="1801387"/>
              </a:xfrm>
              <a:prstGeom prst="rect">
                <a:avLst/>
              </a:prstGeom>
              <a:noFill/>
              <a:ln>
                <a:solidFill>
                  <a:srgbClr val="00A8B0"/>
                </a:solidFill>
              </a:ln>
            </p:spPr>
            <p:txBody>
              <a:bodyPr spcFirstLastPara="1" wrap="square" lIns="91425" tIns="45700" rIns="91425" bIns="45700" anchor="t" anchorCtr="0">
                <a:noAutofit/>
              </a:bodyPr>
              <a:lstStyle/>
              <a:p>
                <a:pPr marL="0" marR="0" lvl="0" indent="0" rtl="0">
                  <a:lnSpc>
                    <a:spcPct val="100000"/>
                  </a:lnSpc>
                  <a:spcBef>
                    <a:spcPts val="600"/>
                  </a:spcBef>
                  <a:spcAft>
                    <a:spcPts val="0"/>
                  </a:spcAft>
                  <a:buClr>
                    <a:schemeClr val="dk1"/>
                  </a:buClr>
                  <a:buSzPts val="1600"/>
                  <a:buFont typeface="Arial"/>
                  <a:buNone/>
                </a:pPr>
                <a:r>
                  <a:rPr lang="fr-CA" sz="1600" dirty="0">
                    <a:solidFill>
                      <a:schemeClr val="dk1"/>
                    </a:solidFill>
                  </a:rPr>
                  <a:t>Les membres du conseil d’élèves</a:t>
                </a:r>
                <a:endParaRPr sz="1600" b="0" i="0" u="none" strike="noStrike" cap="none" dirty="0">
                  <a:solidFill>
                    <a:schemeClr val="dk1"/>
                  </a:solidFill>
                  <a:sym typeface="Arial"/>
                </a:endParaRPr>
              </a:p>
            </p:txBody>
          </p:sp>
          <p:pic>
            <p:nvPicPr>
              <p:cNvPr id="2" name="Image 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44370" y="3691663"/>
                <a:ext cx="591721" cy="1251153"/>
              </a:xfrm>
              <a:prstGeom prst="rect">
                <a:avLst/>
              </a:prstGeom>
            </p:spPr>
          </p:pic>
          <p:pic>
            <p:nvPicPr>
              <p:cNvPr id="4" name="Image 3"/>
              <p:cNvPicPr>
                <a:picLocks noChangeAspect="1"/>
              </p:cNvPicPr>
              <p:nvPr/>
            </p:nvPicPr>
            <p:blipFill rotWithShape="1">
              <a:blip r:embed="rId21">
                <a:extLst>
                  <a:ext uri="{28A0092B-C50C-407E-A947-70E740481C1C}">
                    <a14:useLocalDpi xmlns:a14="http://schemas.microsoft.com/office/drawing/2010/main" val="0"/>
                  </a:ext>
                </a:extLst>
              </a:blip>
              <a:srcRect l="54300" t="14327" r="31828" b="52165"/>
              <a:stretch/>
            </p:blipFill>
            <p:spPr>
              <a:xfrm>
                <a:off x="2940108" y="4126647"/>
                <a:ext cx="963787" cy="1309583"/>
              </a:xfrm>
              <a:prstGeom prst="rect">
                <a:avLst/>
              </a:prstGeom>
            </p:spPr>
          </p:pic>
          <p:pic>
            <p:nvPicPr>
              <p:cNvPr id="5" name="Image 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081560" y="4171325"/>
                <a:ext cx="1009618" cy="773908"/>
              </a:xfrm>
              <a:prstGeom prst="rect">
                <a:avLst/>
              </a:prstGeom>
            </p:spPr>
          </p:pic>
        </p:grpSp>
        <p:grpSp>
          <p:nvGrpSpPr>
            <p:cNvPr id="6" name="Groupe 5"/>
            <p:cNvGrpSpPr/>
            <p:nvPr/>
          </p:nvGrpSpPr>
          <p:grpSpPr>
            <a:xfrm>
              <a:off x="2254271" y="3037890"/>
              <a:ext cx="2494918" cy="1908001"/>
              <a:chOff x="2358281" y="2604113"/>
              <a:chExt cx="2494918" cy="1908001"/>
            </a:xfrm>
          </p:grpSpPr>
          <p:pic>
            <p:nvPicPr>
              <p:cNvPr id="35" name="Image 34"/>
              <p:cNvPicPr>
                <a:picLocks noChangeAspect="1"/>
              </p:cNvPicPr>
              <p:nvPr>
                <p:custDataLst>
                  <p:tags r:id="rId11"/>
                </p:custDataLst>
              </p:nvPr>
            </p:nvPicPr>
            <p:blipFill rotWithShape="1">
              <a:blip r:embed="rId23">
                <a:extLst>
                  <a:ext uri="{28A0092B-C50C-407E-A947-70E740481C1C}">
                    <a14:useLocalDpi xmlns:a14="http://schemas.microsoft.com/office/drawing/2010/main" val="0"/>
                  </a:ext>
                </a:extLst>
              </a:blip>
              <a:srcRect l="35581" t="30411" r="52675" b="22874"/>
              <a:stretch/>
            </p:blipFill>
            <p:spPr>
              <a:xfrm>
                <a:off x="3676170" y="2898132"/>
                <a:ext cx="662806" cy="1483109"/>
              </a:xfrm>
              <a:prstGeom prst="rect">
                <a:avLst/>
              </a:prstGeom>
            </p:spPr>
          </p:pic>
          <p:pic>
            <p:nvPicPr>
              <p:cNvPr id="40" name="Image 39"/>
              <p:cNvPicPr>
                <a:picLocks noChangeAspect="1"/>
              </p:cNvPicPr>
              <p:nvPr>
                <p:custDataLst>
                  <p:tags r:id="rId12"/>
                </p:custDataLst>
              </p:nvPr>
            </p:nvPicPr>
            <p:blipFill rotWithShape="1">
              <a:blip r:embed="rId24">
                <a:extLst>
                  <a:ext uri="{28A0092B-C50C-407E-A947-70E740481C1C}">
                    <a14:useLocalDpi xmlns:a14="http://schemas.microsoft.com/office/drawing/2010/main" val="0"/>
                  </a:ext>
                </a:extLst>
              </a:blip>
              <a:srcRect l="24052" t="40526" r="57110" b="18547"/>
              <a:stretch/>
            </p:blipFill>
            <p:spPr>
              <a:xfrm>
                <a:off x="2672799" y="2991439"/>
                <a:ext cx="1244189" cy="1520675"/>
              </a:xfrm>
              <a:prstGeom prst="rect">
                <a:avLst/>
              </a:prstGeom>
            </p:spPr>
          </p:pic>
          <p:pic>
            <p:nvPicPr>
              <p:cNvPr id="36" name="Image 35"/>
              <p:cNvPicPr>
                <a:picLocks noChangeAspect="1"/>
              </p:cNvPicPr>
              <p:nvPr>
                <p:custDataLst>
                  <p:tags r:id="rId13"/>
                </p:custDataLst>
              </p:nvPr>
            </p:nvPicPr>
            <p:blipFill rotWithShape="1">
              <a:blip r:embed="rId25">
                <a:extLst>
                  <a:ext uri="{28A0092B-C50C-407E-A947-70E740481C1C}">
                    <a14:useLocalDpi xmlns:a14="http://schemas.microsoft.com/office/drawing/2010/main" val="0"/>
                  </a:ext>
                </a:extLst>
              </a:blip>
              <a:srcRect l="22453" t="39894" r="45105" b="21452"/>
              <a:stretch/>
            </p:blipFill>
            <p:spPr>
              <a:xfrm>
                <a:off x="2727842" y="3170480"/>
                <a:ext cx="1830918" cy="1227174"/>
              </a:xfrm>
              <a:prstGeom prst="rect">
                <a:avLst/>
              </a:prstGeom>
            </p:spPr>
          </p:pic>
          <p:pic>
            <p:nvPicPr>
              <p:cNvPr id="34" name="Image 33"/>
              <p:cNvPicPr>
                <a:picLocks noChangeAspect="1"/>
              </p:cNvPicPr>
              <p:nvPr>
                <p:custDataLst>
                  <p:tags r:id="rId14"/>
                </p:custDataLst>
              </p:nvPr>
            </p:nvPicPr>
            <p:blipFill rotWithShape="1">
              <a:blip r:embed="rId26">
                <a:extLst>
                  <a:ext uri="{28A0092B-C50C-407E-A947-70E740481C1C}">
                    <a14:useLocalDpi xmlns:a14="http://schemas.microsoft.com/office/drawing/2010/main" val="0"/>
                  </a:ext>
                </a:extLst>
              </a:blip>
              <a:srcRect l="20022" t="37248" r="69473" b="18220"/>
              <a:stretch/>
            </p:blipFill>
            <p:spPr>
              <a:xfrm flipH="1">
                <a:off x="4219715" y="3036274"/>
                <a:ext cx="592873" cy="1413772"/>
              </a:xfrm>
              <a:prstGeom prst="rect">
                <a:avLst/>
              </a:prstGeom>
            </p:spPr>
          </p:pic>
          <p:pic>
            <p:nvPicPr>
              <p:cNvPr id="37" name="Image 36"/>
              <p:cNvPicPr>
                <a:picLocks noChangeAspect="1"/>
              </p:cNvPicPr>
              <p:nvPr>
                <p:custDataLst>
                  <p:tags r:id="rId15"/>
                </p:custDataLst>
              </p:nvPr>
            </p:nvPicPr>
            <p:blipFill rotWithShape="1">
              <a:blip r:embed="rId27">
                <a:extLst>
                  <a:ext uri="{28A0092B-C50C-407E-A947-70E740481C1C}">
                    <a14:useLocalDpi xmlns:a14="http://schemas.microsoft.com/office/drawing/2010/main" val="0"/>
                  </a:ext>
                </a:extLst>
              </a:blip>
              <a:srcRect l="37980" t="44084" r="46671" b="39793"/>
              <a:stretch/>
            </p:blipFill>
            <p:spPr>
              <a:xfrm>
                <a:off x="3606383" y="3351658"/>
                <a:ext cx="866241" cy="511870"/>
              </a:xfrm>
              <a:prstGeom prst="rect">
                <a:avLst/>
              </a:prstGeom>
            </p:spPr>
          </p:pic>
          <p:sp>
            <p:nvSpPr>
              <p:cNvPr id="39" name="Google Shape;153;p19"/>
              <p:cNvSpPr txBox="1"/>
              <p:nvPr/>
            </p:nvSpPr>
            <p:spPr>
              <a:xfrm>
                <a:off x="2358281" y="2604113"/>
                <a:ext cx="2494918" cy="1801387"/>
              </a:xfrm>
              <a:prstGeom prst="rect">
                <a:avLst/>
              </a:prstGeom>
              <a:noFill/>
              <a:ln>
                <a:solidFill>
                  <a:srgbClr val="00A8B0"/>
                </a:solidFill>
              </a:ln>
            </p:spPr>
            <p:txBody>
              <a:bodyPr spcFirstLastPara="1" wrap="square" lIns="91425" tIns="45700" rIns="91425" bIns="45700" anchor="t" anchorCtr="0">
                <a:noAutofit/>
              </a:bodyPr>
              <a:lstStyle/>
              <a:p>
                <a:pPr lvl="0">
                  <a:spcBef>
                    <a:spcPts val="600"/>
                  </a:spcBef>
                  <a:buClr>
                    <a:schemeClr val="dk1"/>
                  </a:buClr>
                  <a:buSzPts val="1600"/>
                </a:pPr>
                <a:r>
                  <a:rPr lang="fr-CA" sz="1600" dirty="0">
                    <a:solidFill>
                      <a:schemeClr val="dk1"/>
                    </a:solidFill>
                  </a:rPr>
                  <a:t>L’équipe-école</a:t>
                </a:r>
                <a:endParaRPr sz="1600" b="0" i="0" u="none" strike="noStrike" cap="none" dirty="0">
                  <a:solidFill>
                    <a:schemeClr val="dk1"/>
                  </a:solidFill>
                  <a:sym typeface="Arial"/>
                </a:endParaRPr>
              </a:p>
            </p:txBody>
          </p:sp>
        </p:grpSp>
      </p:grpSp>
    </p:spTree>
    <p:extLst>
      <p:ext uri="{BB962C8B-B14F-4D97-AF65-F5344CB8AC3E}">
        <p14:creationId xmlns:p14="http://schemas.microsoft.com/office/powerpoint/2010/main" val="324865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9" name="Rectangle 8"/>
          <p:cNvSpPr/>
          <p:nvPr>
            <p:custDataLst>
              <p:tags r:id="rId1"/>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p:cNvSpPr/>
          <p:nvPr>
            <p:custDataLst>
              <p:tags r:id="rId2"/>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p:cNvSpPr/>
          <p:nvPr>
            <p:custDataLst>
              <p:tags r:id="rId3"/>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2" name="Image 11"/>
          <p:cNvPicPr>
            <a:picLocks noChangeAspect="1"/>
          </p:cNvPicPr>
          <p:nvPr>
            <p:custDataLst>
              <p:tags r:id="rId4"/>
            </p:custDataLst>
          </p:nvPr>
        </p:nvPicPr>
        <p:blipFill>
          <a:blip r:embed="rId19">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4" name="ZoneTexte 13"/>
          <p:cNvSpPr txBox="1"/>
          <p:nvPr>
            <p:custDataLst>
              <p:tags r:id="rId5"/>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21" name="Groupe 20"/>
          <p:cNvGrpSpPr/>
          <p:nvPr>
            <p:custDataLst>
              <p:tags r:id="rId6"/>
            </p:custDataLst>
          </p:nvPr>
        </p:nvGrpSpPr>
        <p:grpSpPr>
          <a:xfrm>
            <a:off x="308868" y="5622521"/>
            <a:ext cx="825867" cy="553614"/>
            <a:chOff x="311331" y="4632987"/>
            <a:chExt cx="825867" cy="553614"/>
          </a:xfrm>
        </p:grpSpPr>
        <p:grpSp>
          <p:nvGrpSpPr>
            <p:cNvPr id="22" name="Groupe 21"/>
            <p:cNvGrpSpPr/>
            <p:nvPr/>
          </p:nvGrpSpPr>
          <p:grpSpPr>
            <a:xfrm>
              <a:off x="494072" y="4900644"/>
              <a:ext cx="486696" cy="285957"/>
              <a:chOff x="337757" y="5145206"/>
              <a:chExt cx="603937" cy="354842"/>
            </a:xfrm>
            <a:solidFill>
              <a:schemeClr val="bg1"/>
            </a:solidFill>
          </p:grpSpPr>
          <p:sp>
            <p:nvSpPr>
              <p:cNvPr id="24" name="Rectangle 23"/>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5" name="Triangle isocèle 24"/>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3" name="ZoneTexte 22"/>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20"/>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30" name="Rectangle 29"/>
          <p:cNvSpPr/>
          <p:nvPr>
            <p:custDataLst>
              <p:tags r:id="rId7"/>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Google Shape;118;p16"/>
          <p:cNvSpPr txBox="1"/>
          <p:nvPr>
            <p:custDataLst>
              <p:tags r:id="rId8"/>
            </p:custDataLst>
          </p:nvPr>
        </p:nvSpPr>
        <p:spPr>
          <a:xfrm>
            <a:off x="6341758" y="289539"/>
            <a:ext cx="2273324"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5</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5.1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1" name="Google Shape;106;p15"/>
          <p:cNvSpPr txBox="1">
            <a:spLocks noGrp="1"/>
          </p:cNvSpPr>
          <p:nvPr>
            <p:ph type="title"/>
            <p:custDataLst>
              <p:tags r:id="rId9"/>
            </p:custDataLst>
          </p:nvPr>
        </p:nvSpPr>
        <p:spPr>
          <a:xfrm>
            <a:off x="1945501" y="1894383"/>
            <a:ext cx="6538100" cy="632653"/>
          </a:xfrm>
          <a:prstGeom prst="rect">
            <a:avLst/>
          </a:prstGeom>
          <a:noFill/>
          <a:ln>
            <a:noFill/>
          </a:ln>
        </p:spPr>
        <p:txBody>
          <a:bodyPr spcFirstLastPara="1" wrap="square" lIns="91425" tIns="45700" rIns="91425" bIns="45700" anchor="ctr" anchorCtr="0">
            <a:noAutofit/>
          </a:bodyPr>
          <a:lstStyle/>
          <a:p>
            <a:pPr marL="0" lvl="0" indent="0" rtl="0">
              <a:lnSpc>
                <a:spcPct val="150000"/>
              </a:lnSpc>
              <a:spcBef>
                <a:spcPts val="0"/>
              </a:spcBef>
              <a:spcAft>
                <a:spcPts val="0"/>
              </a:spcAft>
              <a:buClr>
                <a:schemeClr val="dk1"/>
              </a:buClr>
              <a:buSzPts val="1600"/>
              <a:buFont typeface="Arial"/>
              <a:buNone/>
            </a:pPr>
            <a:r>
              <a:rPr lang="fr-CA" sz="1600" dirty="0"/>
              <a:t>Pourquoi former les personnes qui font partie du conseil d’élèves ou celles qui collaborent avec ce dernier?</a:t>
            </a:r>
            <a:br>
              <a:rPr lang="fr-CA" sz="1600" dirty="0"/>
            </a:br>
            <a:endParaRPr sz="1600" dirty="0"/>
          </a:p>
        </p:txBody>
      </p:sp>
      <p:grpSp>
        <p:nvGrpSpPr>
          <p:cNvPr id="7" name="Groupe 6"/>
          <p:cNvGrpSpPr/>
          <p:nvPr>
            <p:custDataLst>
              <p:tags r:id="rId10"/>
            </p:custDataLst>
          </p:nvPr>
        </p:nvGrpSpPr>
        <p:grpSpPr>
          <a:xfrm>
            <a:off x="2321359" y="2696028"/>
            <a:ext cx="5789898" cy="2272693"/>
            <a:chOff x="2254271" y="3037890"/>
            <a:chExt cx="5789898" cy="2272693"/>
          </a:xfrm>
        </p:grpSpPr>
        <p:grpSp>
          <p:nvGrpSpPr>
            <p:cNvPr id="3" name="Groupe 2"/>
            <p:cNvGrpSpPr/>
            <p:nvPr/>
          </p:nvGrpSpPr>
          <p:grpSpPr>
            <a:xfrm>
              <a:off x="5549251" y="3037890"/>
              <a:ext cx="2494918" cy="2272693"/>
              <a:chOff x="2043152" y="3163537"/>
              <a:chExt cx="2494918" cy="2272693"/>
            </a:xfrm>
          </p:grpSpPr>
          <p:sp>
            <p:nvSpPr>
              <p:cNvPr id="78" name="Google Shape;153;p19"/>
              <p:cNvSpPr txBox="1"/>
              <p:nvPr/>
            </p:nvSpPr>
            <p:spPr>
              <a:xfrm>
                <a:off x="2043152" y="3163537"/>
                <a:ext cx="2494918" cy="1801387"/>
              </a:xfrm>
              <a:prstGeom prst="rect">
                <a:avLst/>
              </a:prstGeom>
              <a:noFill/>
              <a:ln>
                <a:solidFill>
                  <a:srgbClr val="00A8B0"/>
                </a:solidFill>
              </a:ln>
            </p:spPr>
            <p:txBody>
              <a:bodyPr spcFirstLastPara="1" wrap="square" lIns="91425" tIns="45700" rIns="91425" bIns="45700" anchor="t" anchorCtr="0">
                <a:noAutofit/>
              </a:bodyPr>
              <a:lstStyle/>
              <a:p>
                <a:pPr marL="0" marR="0" lvl="0" indent="0" rtl="0">
                  <a:lnSpc>
                    <a:spcPct val="100000"/>
                  </a:lnSpc>
                  <a:spcBef>
                    <a:spcPts val="600"/>
                  </a:spcBef>
                  <a:spcAft>
                    <a:spcPts val="0"/>
                  </a:spcAft>
                  <a:buClr>
                    <a:schemeClr val="dk1"/>
                  </a:buClr>
                  <a:buSzPts val="1600"/>
                  <a:buFont typeface="Arial"/>
                  <a:buNone/>
                </a:pPr>
                <a:r>
                  <a:rPr lang="fr-CA" sz="1600" dirty="0">
                    <a:solidFill>
                      <a:schemeClr val="dk1"/>
                    </a:solidFill>
                  </a:rPr>
                  <a:t>Les membres du</a:t>
                </a:r>
                <a:br>
                  <a:rPr lang="fr-CA" sz="1600" dirty="0">
                    <a:solidFill>
                      <a:schemeClr val="dk1"/>
                    </a:solidFill>
                  </a:rPr>
                </a:br>
                <a:r>
                  <a:rPr lang="fr-CA" sz="1600" dirty="0">
                    <a:solidFill>
                      <a:schemeClr val="dk1"/>
                    </a:solidFill>
                  </a:rPr>
                  <a:t>conseil d’élèves</a:t>
                </a:r>
                <a:endParaRPr sz="1600" b="0" i="0" u="none" strike="noStrike" cap="none" dirty="0">
                  <a:solidFill>
                    <a:schemeClr val="dk1"/>
                  </a:solidFill>
                  <a:sym typeface="Arial"/>
                </a:endParaRPr>
              </a:p>
            </p:txBody>
          </p:sp>
          <p:pic>
            <p:nvPicPr>
              <p:cNvPr id="2" name="Imag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44370" y="3691663"/>
                <a:ext cx="591721" cy="1251153"/>
              </a:xfrm>
              <a:prstGeom prst="rect">
                <a:avLst/>
              </a:prstGeom>
            </p:spPr>
          </p:pic>
          <p:pic>
            <p:nvPicPr>
              <p:cNvPr id="4" name="Image 3"/>
              <p:cNvPicPr>
                <a:picLocks noChangeAspect="1"/>
              </p:cNvPicPr>
              <p:nvPr/>
            </p:nvPicPr>
            <p:blipFill rotWithShape="1">
              <a:blip r:embed="rId22">
                <a:extLst>
                  <a:ext uri="{28A0092B-C50C-407E-A947-70E740481C1C}">
                    <a14:useLocalDpi xmlns:a14="http://schemas.microsoft.com/office/drawing/2010/main" val="0"/>
                  </a:ext>
                </a:extLst>
              </a:blip>
              <a:srcRect l="54300" t="14327" r="31828" b="52165"/>
              <a:stretch/>
            </p:blipFill>
            <p:spPr>
              <a:xfrm>
                <a:off x="2940108" y="4126647"/>
                <a:ext cx="963787" cy="1309583"/>
              </a:xfrm>
              <a:prstGeom prst="rect">
                <a:avLst/>
              </a:prstGeom>
            </p:spPr>
          </p:pic>
          <p:pic>
            <p:nvPicPr>
              <p:cNvPr id="5" name="Image 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81560" y="4171325"/>
                <a:ext cx="1009618" cy="773908"/>
              </a:xfrm>
              <a:prstGeom prst="rect">
                <a:avLst/>
              </a:prstGeom>
            </p:spPr>
          </p:pic>
        </p:grpSp>
        <p:grpSp>
          <p:nvGrpSpPr>
            <p:cNvPr id="6" name="Groupe 5"/>
            <p:cNvGrpSpPr/>
            <p:nvPr/>
          </p:nvGrpSpPr>
          <p:grpSpPr>
            <a:xfrm>
              <a:off x="2254271" y="3037890"/>
              <a:ext cx="2494918" cy="1908001"/>
              <a:chOff x="2358281" y="2604113"/>
              <a:chExt cx="2494918" cy="1908001"/>
            </a:xfrm>
          </p:grpSpPr>
          <p:pic>
            <p:nvPicPr>
              <p:cNvPr id="35" name="Image 34"/>
              <p:cNvPicPr>
                <a:picLocks noChangeAspect="1"/>
              </p:cNvPicPr>
              <p:nvPr>
                <p:custDataLst>
                  <p:tags r:id="rId12"/>
                </p:custDataLst>
              </p:nvPr>
            </p:nvPicPr>
            <p:blipFill rotWithShape="1">
              <a:blip r:embed="rId24">
                <a:extLst>
                  <a:ext uri="{28A0092B-C50C-407E-A947-70E740481C1C}">
                    <a14:useLocalDpi xmlns:a14="http://schemas.microsoft.com/office/drawing/2010/main" val="0"/>
                  </a:ext>
                </a:extLst>
              </a:blip>
              <a:srcRect l="35581" t="30411" r="52675" b="22874"/>
              <a:stretch/>
            </p:blipFill>
            <p:spPr>
              <a:xfrm>
                <a:off x="3676170" y="2898132"/>
                <a:ext cx="662806" cy="1483109"/>
              </a:xfrm>
              <a:prstGeom prst="rect">
                <a:avLst/>
              </a:prstGeom>
            </p:spPr>
          </p:pic>
          <p:pic>
            <p:nvPicPr>
              <p:cNvPr id="40" name="Image 39"/>
              <p:cNvPicPr>
                <a:picLocks noChangeAspect="1"/>
              </p:cNvPicPr>
              <p:nvPr>
                <p:custDataLst>
                  <p:tags r:id="rId13"/>
                </p:custDataLst>
              </p:nvPr>
            </p:nvPicPr>
            <p:blipFill rotWithShape="1">
              <a:blip r:embed="rId25">
                <a:extLst>
                  <a:ext uri="{28A0092B-C50C-407E-A947-70E740481C1C}">
                    <a14:useLocalDpi xmlns:a14="http://schemas.microsoft.com/office/drawing/2010/main" val="0"/>
                  </a:ext>
                </a:extLst>
              </a:blip>
              <a:srcRect l="24052" t="40526" r="57110" b="18547"/>
              <a:stretch/>
            </p:blipFill>
            <p:spPr>
              <a:xfrm>
                <a:off x="2672799" y="2991439"/>
                <a:ext cx="1244189" cy="1520675"/>
              </a:xfrm>
              <a:prstGeom prst="rect">
                <a:avLst/>
              </a:prstGeom>
            </p:spPr>
          </p:pic>
          <p:pic>
            <p:nvPicPr>
              <p:cNvPr id="36" name="Image 35"/>
              <p:cNvPicPr>
                <a:picLocks noChangeAspect="1"/>
              </p:cNvPicPr>
              <p:nvPr>
                <p:custDataLst>
                  <p:tags r:id="rId14"/>
                </p:custDataLst>
              </p:nvPr>
            </p:nvPicPr>
            <p:blipFill rotWithShape="1">
              <a:blip r:embed="rId26">
                <a:extLst>
                  <a:ext uri="{28A0092B-C50C-407E-A947-70E740481C1C}">
                    <a14:useLocalDpi xmlns:a14="http://schemas.microsoft.com/office/drawing/2010/main" val="0"/>
                  </a:ext>
                </a:extLst>
              </a:blip>
              <a:srcRect l="22453" t="39894" r="45105" b="21452"/>
              <a:stretch/>
            </p:blipFill>
            <p:spPr>
              <a:xfrm>
                <a:off x="2727842" y="3170480"/>
                <a:ext cx="1830918" cy="1227174"/>
              </a:xfrm>
              <a:prstGeom prst="rect">
                <a:avLst/>
              </a:prstGeom>
            </p:spPr>
          </p:pic>
          <p:pic>
            <p:nvPicPr>
              <p:cNvPr id="34" name="Image 33"/>
              <p:cNvPicPr>
                <a:picLocks noChangeAspect="1"/>
              </p:cNvPicPr>
              <p:nvPr>
                <p:custDataLst>
                  <p:tags r:id="rId15"/>
                </p:custDataLst>
              </p:nvPr>
            </p:nvPicPr>
            <p:blipFill rotWithShape="1">
              <a:blip r:embed="rId27">
                <a:extLst>
                  <a:ext uri="{28A0092B-C50C-407E-A947-70E740481C1C}">
                    <a14:useLocalDpi xmlns:a14="http://schemas.microsoft.com/office/drawing/2010/main" val="0"/>
                  </a:ext>
                </a:extLst>
              </a:blip>
              <a:srcRect l="20022" t="37248" r="69473" b="18220"/>
              <a:stretch/>
            </p:blipFill>
            <p:spPr>
              <a:xfrm flipH="1">
                <a:off x="4219715" y="3036274"/>
                <a:ext cx="592873" cy="1413772"/>
              </a:xfrm>
              <a:prstGeom prst="rect">
                <a:avLst/>
              </a:prstGeom>
            </p:spPr>
          </p:pic>
          <p:pic>
            <p:nvPicPr>
              <p:cNvPr id="37" name="Image 36"/>
              <p:cNvPicPr>
                <a:picLocks noChangeAspect="1"/>
              </p:cNvPicPr>
              <p:nvPr>
                <p:custDataLst>
                  <p:tags r:id="rId16"/>
                </p:custDataLst>
              </p:nvPr>
            </p:nvPicPr>
            <p:blipFill rotWithShape="1">
              <a:blip r:embed="rId28">
                <a:extLst>
                  <a:ext uri="{28A0092B-C50C-407E-A947-70E740481C1C}">
                    <a14:useLocalDpi xmlns:a14="http://schemas.microsoft.com/office/drawing/2010/main" val="0"/>
                  </a:ext>
                </a:extLst>
              </a:blip>
              <a:srcRect l="37980" t="44084" r="46671" b="39793"/>
              <a:stretch/>
            </p:blipFill>
            <p:spPr>
              <a:xfrm>
                <a:off x="3606383" y="3351658"/>
                <a:ext cx="866241" cy="511870"/>
              </a:xfrm>
              <a:prstGeom prst="rect">
                <a:avLst/>
              </a:prstGeom>
            </p:spPr>
          </p:pic>
          <p:sp>
            <p:nvSpPr>
              <p:cNvPr id="39" name="Google Shape;153;p19"/>
              <p:cNvSpPr txBox="1"/>
              <p:nvPr/>
            </p:nvSpPr>
            <p:spPr>
              <a:xfrm>
                <a:off x="2358281" y="2604113"/>
                <a:ext cx="2494918" cy="1801387"/>
              </a:xfrm>
              <a:prstGeom prst="rect">
                <a:avLst/>
              </a:prstGeom>
              <a:noFill/>
              <a:ln>
                <a:solidFill>
                  <a:srgbClr val="00A8B0"/>
                </a:solidFill>
              </a:ln>
            </p:spPr>
            <p:txBody>
              <a:bodyPr spcFirstLastPara="1" wrap="square" lIns="91425" tIns="45700" rIns="91425" bIns="45700" anchor="t" anchorCtr="0">
                <a:noAutofit/>
              </a:bodyPr>
              <a:lstStyle/>
              <a:p>
                <a:pPr lvl="0">
                  <a:spcBef>
                    <a:spcPts val="600"/>
                  </a:spcBef>
                  <a:buClr>
                    <a:schemeClr val="dk1"/>
                  </a:buClr>
                  <a:buSzPts val="1600"/>
                </a:pPr>
                <a:r>
                  <a:rPr lang="fr-CA" sz="1600" dirty="0">
                    <a:solidFill>
                      <a:schemeClr val="dk1"/>
                    </a:solidFill>
                  </a:rPr>
                  <a:t>L’équipe-école</a:t>
                </a:r>
                <a:endParaRPr sz="1600" b="0" i="0" u="none" strike="noStrike" cap="none" dirty="0">
                  <a:solidFill>
                    <a:schemeClr val="dk1"/>
                  </a:solidFill>
                  <a:sym typeface="Arial"/>
                </a:endParaRPr>
              </a:p>
            </p:txBody>
          </p:sp>
        </p:grpSp>
      </p:grpSp>
      <p:sp>
        <p:nvSpPr>
          <p:cNvPr id="28" name="Légende encadrée 2 27"/>
          <p:cNvSpPr/>
          <p:nvPr>
            <p:custDataLst>
              <p:tags r:id="rId11"/>
            </p:custDataLst>
          </p:nvPr>
        </p:nvSpPr>
        <p:spPr>
          <a:xfrm flipH="1">
            <a:off x="5130792" y="2696028"/>
            <a:ext cx="3352807" cy="2394587"/>
          </a:xfrm>
          <a:prstGeom prst="borderCallout2">
            <a:avLst>
              <a:gd name="adj1" fmla="val 91102"/>
              <a:gd name="adj2" fmla="val 101380"/>
              <a:gd name="adj3" fmla="val 90620"/>
              <a:gd name="adj4" fmla="val 107139"/>
              <a:gd name="adj5" fmla="val 78726"/>
              <a:gd name="adj6" fmla="val 122008"/>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fr-FR" sz="1600" dirty="0">
                <a:solidFill>
                  <a:schemeClr val="dk1"/>
                </a:solidFill>
                <a:ea typeface="Calibri"/>
                <a:cs typeface="Calibri"/>
                <a:sym typeface="Calibri"/>
              </a:rPr>
              <a:t>Afin de :</a:t>
            </a:r>
          </a:p>
          <a:p>
            <a:pPr marL="180000" lvl="0" indent="-180000">
              <a:spcAft>
                <a:spcPts val="600"/>
              </a:spcAft>
              <a:buFont typeface="Arial" panose="020B0604020202020204" pitchFamily="34" charset="0"/>
              <a:buChar char="•"/>
            </a:pPr>
            <a:r>
              <a:rPr lang="fr-FR" sz="1600" dirty="0">
                <a:solidFill>
                  <a:schemeClr val="dk1"/>
                </a:solidFill>
                <a:ea typeface="Calibri"/>
                <a:cs typeface="Calibri"/>
                <a:sym typeface="Calibri"/>
              </a:rPr>
              <a:t>partager une vision commune des rôles et des responsabilités;</a:t>
            </a:r>
          </a:p>
          <a:p>
            <a:pPr marL="180000" lvl="0" indent="-180000">
              <a:spcAft>
                <a:spcPts val="600"/>
              </a:spcAft>
              <a:buFont typeface="Arial" panose="020B0604020202020204" pitchFamily="34" charset="0"/>
              <a:buChar char="•"/>
            </a:pPr>
            <a:r>
              <a:rPr lang="fr-FR" sz="1600" dirty="0">
                <a:solidFill>
                  <a:schemeClr val="dk1"/>
                </a:solidFill>
                <a:ea typeface="Calibri"/>
                <a:cs typeface="Calibri"/>
                <a:sym typeface="Calibri"/>
              </a:rPr>
              <a:t>favoriser l’intégration du conseil d’élèves dans l’école;</a:t>
            </a:r>
          </a:p>
          <a:p>
            <a:pPr marL="180000" indent="-180000">
              <a:spcAft>
                <a:spcPts val="600"/>
              </a:spcAft>
              <a:buFont typeface="Arial" panose="020B0604020202020204" pitchFamily="34" charset="0"/>
              <a:buChar char="•"/>
            </a:pPr>
            <a:r>
              <a:rPr lang="fr-FR" sz="1600" dirty="0">
                <a:solidFill>
                  <a:schemeClr val="dk1"/>
                </a:solidFill>
                <a:ea typeface="Calibri"/>
                <a:cs typeface="Calibri"/>
                <a:sym typeface="Calibri"/>
              </a:rPr>
              <a:t>faciliter la coordination du conseil d’élèves par la personne responsable.</a:t>
            </a:r>
          </a:p>
        </p:txBody>
      </p:sp>
    </p:spTree>
    <p:extLst>
      <p:ext uri="{BB962C8B-B14F-4D97-AF65-F5344CB8AC3E}">
        <p14:creationId xmlns:p14="http://schemas.microsoft.com/office/powerpoint/2010/main" val="421731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9" name="Rectangle 8"/>
          <p:cNvSpPr/>
          <p:nvPr>
            <p:custDataLst>
              <p:tags r:id="rId1"/>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p:cNvSpPr/>
          <p:nvPr>
            <p:custDataLst>
              <p:tags r:id="rId2"/>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p:cNvSpPr/>
          <p:nvPr>
            <p:custDataLst>
              <p:tags r:id="rId3"/>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2" name="Image 11"/>
          <p:cNvPicPr>
            <a:picLocks noChangeAspect="1"/>
          </p:cNvPicPr>
          <p:nvPr>
            <p:custDataLst>
              <p:tags r:id="rId4"/>
            </p:custDataLst>
          </p:nvPr>
        </p:nvPicPr>
        <p:blipFill>
          <a:blip r:embed="rId19">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4" name="ZoneTexte 13"/>
          <p:cNvSpPr txBox="1"/>
          <p:nvPr>
            <p:custDataLst>
              <p:tags r:id="rId5"/>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21" name="Groupe 20"/>
          <p:cNvGrpSpPr/>
          <p:nvPr>
            <p:custDataLst>
              <p:tags r:id="rId6"/>
            </p:custDataLst>
          </p:nvPr>
        </p:nvGrpSpPr>
        <p:grpSpPr>
          <a:xfrm>
            <a:off x="308868" y="5622521"/>
            <a:ext cx="825867" cy="553614"/>
            <a:chOff x="311331" y="4632987"/>
            <a:chExt cx="825867" cy="553614"/>
          </a:xfrm>
        </p:grpSpPr>
        <p:grpSp>
          <p:nvGrpSpPr>
            <p:cNvPr id="22" name="Groupe 21"/>
            <p:cNvGrpSpPr/>
            <p:nvPr/>
          </p:nvGrpSpPr>
          <p:grpSpPr>
            <a:xfrm>
              <a:off x="494072" y="4900644"/>
              <a:ext cx="486696" cy="285957"/>
              <a:chOff x="337757" y="5145206"/>
              <a:chExt cx="603937" cy="354842"/>
            </a:xfrm>
            <a:solidFill>
              <a:schemeClr val="bg1"/>
            </a:solidFill>
          </p:grpSpPr>
          <p:sp>
            <p:nvSpPr>
              <p:cNvPr id="24" name="Rectangle 23"/>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25" name="Triangle isocèle 24"/>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23" name="ZoneTexte 22"/>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20"/>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30" name="Rectangle 29"/>
          <p:cNvSpPr/>
          <p:nvPr>
            <p:custDataLst>
              <p:tags r:id="rId7"/>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Google Shape;118;p16"/>
          <p:cNvSpPr txBox="1"/>
          <p:nvPr>
            <p:custDataLst>
              <p:tags r:id="rId8"/>
            </p:custDataLst>
          </p:nvPr>
        </p:nvSpPr>
        <p:spPr>
          <a:xfrm>
            <a:off x="6341758" y="289539"/>
            <a:ext cx="2273324"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5</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5.1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1" name="Google Shape;106;p15"/>
          <p:cNvSpPr txBox="1">
            <a:spLocks noGrp="1"/>
          </p:cNvSpPr>
          <p:nvPr>
            <p:ph type="title"/>
            <p:custDataLst>
              <p:tags r:id="rId9"/>
            </p:custDataLst>
          </p:nvPr>
        </p:nvSpPr>
        <p:spPr>
          <a:xfrm>
            <a:off x="1945501" y="1894383"/>
            <a:ext cx="6538100" cy="632653"/>
          </a:xfrm>
          <a:prstGeom prst="rect">
            <a:avLst/>
          </a:prstGeom>
          <a:noFill/>
          <a:ln>
            <a:noFill/>
          </a:ln>
        </p:spPr>
        <p:txBody>
          <a:bodyPr spcFirstLastPara="1" wrap="square" lIns="91425" tIns="45700" rIns="91425" bIns="45700" anchor="ctr" anchorCtr="0">
            <a:noAutofit/>
          </a:bodyPr>
          <a:lstStyle/>
          <a:p>
            <a:pPr marL="0" lvl="0" indent="0" rtl="0">
              <a:lnSpc>
                <a:spcPct val="150000"/>
              </a:lnSpc>
              <a:spcBef>
                <a:spcPts val="0"/>
              </a:spcBef>
              <a:spcAft>
                <a:spcPts val="0"/>
              </a:spcAft>
              <a:buClr>
                <a:schemeClr val="dk1"/>
              </a:buClr>
              <a:buSzPts val="1600"/>
              <a:buFont typeface="Arial"/>
              <a:buNone/>
            </a:pPr>
            <a:r>
              <a:rPr lang="fr-CA" sz="1600" dirty="0"/>
              <a:t>Pourquoi former les personnes qui font partie du conseil d’élèves ou celles qui collaborent avec ce dernier?</a:t>
            </a:r>
            <a:br>
              <a:rPr lang="fr-CA" sz="1600" dirty="0"/>
            </a:br>
            <a:endParaRPr sz="1600" dirty="0"/>
          </a:p>
        </p:txBody>
      </p:sp>
      <p:grpSp>
        <p:nvGrpSpPr>
          <p:cNvPr id="7" name="Groupe 6"/>
          <p:cNvGrpSpPr/>
          <p:nvPr>
            <p:custDataLst>
              <p:tags r:id="rId10"/>
            </p:custDataLst>
          </p:nvPr>
        </p:nvGrpSpPr>
        <p:grpSpPr>
          <a:xfrm>
            <a:off x="2321359" y="2696028"/>
            <a:ext cx="5789898" cy="2272693"/>
            <a:chOff x="2254271" y="3037890"/>
            <a:chExt cx="5789898" cy="2272693"/>
          </a:xfrm>
        </p:grpSpPr>
        <p:grpSp>
          <p:nvGrpSpPr>
            <p:cNvPr id="3" name="Groupe 2"/>
            <p:cNvGrpSpPr/>
            <p:nvPr/>
          </p:nvGrpSpPr>
          <p:grpSpPr>
            <a:xfrm>
              <a:off x="5549251" y="3037890"/>
              <a:ext cx="2494918" cy="2272693"/>
              <a:chOff x="2043152" y="3163537"/>
              <a:chExt cx="2494918" cy="2272693"/>
            </a:xfrm>
          </p:grpSpPr>
          <p:sp>
            <p:nvSpPr>
              <p:cNvPr id="78" name="Google Shape;153;p19"/>
              <p:cNvSpPr txBox="1"/>
              <p:nvPr/>
            </p:nvSpPr>
            <p:spPr>
              <a:xfrm>
                <a:off x="2043152" y="3163537"/>
                <a:ext cx="2494918" cy="1801387"/>
              </a:xfrm>
              <a:prstGeom prst="rect">
                <a:avLst/>
              </a:prstGeom>
              <a:noFill/>
              <a:ln>
                <a:solidFill>
                  <a:srgbClr val="00A8B0"/>
                </a:solidFill>
              </a:ln>
            </p:spPr>
            <p:txBody>
              <a:bodyPr spcFirstLastPara="1" wrap="square" lIns="91425" tIns="45700" rIns="91425" bIns="45700" anchor="t" anchorCtr="0">
                <a:noAutofit/>
              </a:bodyPr>
              <a:lstStyle/>
              <a:p>
                <a:pPr marL="0" marR="0" lvl="0" indent="0" rtl="0">
                  <a:lnSpc>
                    <a:spcPct val="100000"/>
                  </a:lnSpc>
                  <a:spcBef>
                    <a:spcPts val="600"/>
                  </a:spcBef>
                  <a:spcAft>
                    <a:spcPts val="0"/>
                  </a:spcAft>
                  <a:buClr>
                    <a:schemeClr val="dk1"/>
                  </a:buClr>
                  <a:buSzPts val="1600"/>
                  <a:buFont typeface="Arial"/>
                  <a:buNone/>
                </a:pPr>
                <a:r>
                  <a:rPr lang="fr-CA" sz="1600" dirty="0">
                    <a:solidFill>
                      <a:schemeClr val="dk1"/>
                    </a:solidFill>
                  </a:rPr>
                  <a:t>Les membres du</a:t>
                </a:r>
                <a:br>
                  <a:rPr lang="fr-CA" sz="1600" dirty="0">
                    <a:solidFill>
                      <a:schemeClr val="dk1"/>
                    </a:solidFill>
                  </a:rPr>
                </a:br>
                <a:r>
                  <a:rPr lang="fr-CA" sz="1600" dirty="0">
                    <a:solidFill>
                      <a:schemeClr val="dk1"/>
                    </a:solidFill>
                  </a:rPr>
                  <a:t>conseil d’élèves</a:t>
                </a:r>
                <a:endParaRPr sz="1600" b="0" i="0" u="none" strike="noStrike" cap="none" dirty="0">
                  <a:solidFill>
                    <a:schemeClr val="dk1"/>
                  </a:solidFill>
                  <a:sym typeface="Arial"/>
                </a:endParaRPr>
              </a:p>
            </p:txBody>
          </p:sp>
          <p:pic>
            <p:nvPicPr>
              <p:cNvPr id="2" name="Imag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44370" y="3691663"/>
                <a:ext cx="591721" cy="1251153"/>
              </a:xfrm>
              <a:prstGeom prst="rect">
                <a:avLst/>
              </a:prstGeom>
            </p:spPr>
          </p:pic>
          <p:pic>
            <p:nvPicPr>
              <p:cNvPr id="4" name="Image 3"/>
              <p:cNvPicPr>
                <a:picLocks noChangeAspect="1"/>
              </p:cNvPicPr>
              <p:nvPr/>
            </p:nvPicPr>
            <p:blipFill rotWithShape="1">
              <a:blip r:embed="rId22">
                <a:extLst>
                  <a:ext uri="{28A0092B-C50C-407E-A947-70E740481C1C}">
                    <a14:useLocalDpi xmlns:a14="http://schemas.microsoft.com/office/drawing/2010/main" val="0"/>
                  </a:ext>
                </a:extLst>
              </a:blip>
              <a:srcRect l="54300" t="14327" r="31828" b="52165"/>
              <a:stretch/>
            </p:blipFill>
            <p:spPr>
              <a:xfrm>
                <a:off x="2940108" y="4126647"/>
                <a:ext cx="963787" cy="1309583"/>
              </a:xfrm>
              <a:prstGeom prst="rect">
                <a:avLst/>
              </a:prstGeom>
            </p:spPr>
          </p:pic>
          <p:pic>
            <p:nvPicPr>
              <p:cNvPr id="5" name="Image 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81560" y="4171325"/>
                <a:ext cx="1009618" cy="773908"/>
              </a:xfrm>
              <a:prstGeom prst="rect">
                <a:avLst/>
              </a:prstGeom>
            </p:spPr>
          </p:pic>
        </p:grpSp>
        <p:grpSp>
          <p:nvGrpSpPr>
            <p:cNvPr id="6" name="Groupe 5"/>
            <p:cNvGrpSpPr/>
            <p:nvPr/>
          </p:nvGrpSpPr>
          <p:grpSpPr>
            <a:xfrm>
              <a:off x="2254271" y="3037890"/>
              <a:ext cx="2494918" cy="1908001"/>
              <a:chOff x="2358281" y="2604113"/>
              <a:chExt cx="2494918" cy="1908001"/>
            </a:xfrm>
          </p:grpSpPr>
          <p:pic>
            <p:nvPicPr>
              <p:cNvPr id="35" name="Image 34"/>
              <p:cNvPicPr>
                <a:picLocks noChangeAspect="1"/>
              </p:cNvPicPr>
              <p:nvPr>
                <p:custDataLst>
                  <p:tags r:id="rId12"/>
                </p:custDataLst>
              </p:nvPr>
            </p:nvPicPr>
            <p:blipFill rotWithShape="1">
              <a:blip r:embed="rId24">
                <a:extLst>
                  <a:ext uri="{28A0092B-C50C-407E-A947-70E740481C1C}">
                    <a14:useLocalDpi xmlns:a14="http://schemas.microsoft.com/office/drawing/2010/main" val="0"/>
                  </a:ext>
                </a:extLst>
              </a:blip>
              <a:srcRect l="35581" t="30411" r="52675" b="22874"/>
              <a:stretch/>
            </p:blipFill>
            <p:spPr>
              <a:xfrm>
                <a:off x="3676170" y="2898132"/>
                <a:ext cx="662806" cy="1483109"/>
              </a:xfrm>
              <a:prstGeom prst="rect">
                <a:avLst/>
              </a:prstGeom>
            </p:spPr>
          </p:pic>
          <p:pic>
            <p:nvPicPr>
              <p:cNvPr id="40" name="Image 39"/>
              <p:cNvPicPr>
                <a:picLocks noChangeAspect="1"/>
              </p:cNvPicPr>
              <p:nvPr>
                <p:custDataLst>
                  <p:tags r:id="rId13"/>
                </p:custDataLst>
              </p:nvPr>
            </p:nvPicPr>
            <p:blipFill rotWithShape="1">
              <a:blip r:embed="rId25">
                <a:extLst>
                  <a:ext uri="{28A0092B-C50C-407E-A947-70E740481C1C}">
                    <a14:useLocalDpi xmlns:a14="http://schemas.microsoft.com/office/drawing/2010/main" val="0"/>
                  </a:ext>
                </a:extLst>
              </a:blip>
              <a:srcRect l="24052" t="40526" r="57110" b="18547"/>
              <a:stretch/>
            </p:blipFill>
            <p:spPr>
              <a:xfrm>
                <a:off x="2672799" y="2991439"/>
                <a:ext cx="1244189" cy="1520675"/>
              </a:xfrm>
              <a:prstGeom prst="rect">
                <a:avLst/>
              </a:prstGeom>
            </p:spPr>
          </p:pic>
          <p:pic>
            <p:nvPicPr>
              <p:cNvPr id="36" name="Image 35"/>
              <p:cNvPicPr>
                <a:picLocks noChangeAspect="1"/>
              </p:cNvPicPr>
              <p:nvPr>
                <p:custDataLst>
                  <p:tags r:id="rId14"/>
                </p:custDataLst>
              </p:nvPr>
            </p:nvPicPr>
            <p:blipFill rotWithShape="1">
              <a:blip r:embed="rId26">
                <a:extLst>
                  <a:ext uri="{28A0092B-C50C-407E-A947-70E740481C1C}">
                    <a14:useLocalDpi xmlns:a14="http://schemas.microsoft.com/office/drawing/2010/main" val="0"/>
                  </a:ext>
                </a:extLst>
              </a:blip>
              <a:srcRect l="22453" t="39894" r="45105" b="21452"/>
              <a:stretch/>
            </p:blipFill>
            <p:spPr>
              <a:xfrm>
                <a:off x="2727842" y="3170480"/>
                <a:ext cx="1830918" cy="1227174"/>
              </a:xfrm>
              <a:prstGeom prst="rect">
                <a:avLst/>
              </a:prstGeom>
            </p:spPr>
          </p:pic>
          <p:pic>
            <p:nvPicPr>
              <p:cNvPr id="34" name="Image 33"/>
              <p:cNvPicPr>
                <a:picLocks noChangeAspect="1"/>
              </p:cNvPicPr>
              <p:nvPr>
                <p:custDataLst>
                  <p:tags r:id="rId15"/>
                </p:custDataLst>
              </p:nvPr>
            </p:nvPicPr>
            <p:blipFill rotWithShape="1">
              <a:blip r:embed="rId27">
                <a:extLst>
                  <a:ext uri="{28A0092B-C50C-407E-A947-70E740481C1C}">
                    <a14:useLocalDpi xmlns:a14="http://schemas.microsoft.com/office/drawing/2010/main" val="0"/>
                  </a:ext>
                </a:extLst>
              </a:blip>
              <a:srcRect l="20022" t="37248" r="69473" b="18220"/>
              <a:stretch/>
            </p:blipFill>
            <p:spPr>
              <a:xfrm flipH="1">
                <a:off x="4219715" y="3036274"/>
                <a:ext cx="592873" cy="1413772"/>
              </a:xfrm>
              <a:prstGeom prst="rect">
                <a:avLst/>
              </a:prstGeom>
            </p:spPr>
          </p:pic>
          <p:pic>
            <p:nvPicPr>
              <p:cNvPr id="37" name="Image 36"/>
              <p:cNvPicPr>
                <a:picLocks noChangeAspect="1"/>
              </p:cNvPicPr>
              <p:nvPr>
                <p:custDataLst>
                  <p:tags r:id="rId16"/>
                </p:custDataLst>
              </p:nvPr>
            </p:nvPicPr>
            <p:blipFill rotWithShape="1">
              <a:blip r:embed="rId28">
                <a:extLst>
                  <a:ext uri="{28A0092B-C50C-407E-A947-70E740481C1C}">
                    <a14:useLocalDpi xmlns:a14="http://schemas.microsoft.com/office/drawing/2010/main" val="0"/>
                  </a:ext>
                </a:extLst>
              </a:blip>
              <a:srcRect l="37980" t="44084" r="46671" b="39793"/>
              <a:stretch/>
            </p:blipFill>
            <p:spPr>
              <a:xfrm>
                <a:off x="3606383" y="3351658"/>
                <a:ext cx="866241" cy="511870"/>
              </a:xfrm>
              <a:prstGeom prst="rect">
                <a:avLst/>
              </a:prstGeom>
            </p:spPr>
          </p:pic>
          <p:sp>
            <p:nvSpPr>
              <p:cNvPr id="39" name="Google Shape;153;p19"/>
              <p:cNvSpPr txBox="1"/>
              <p:nvPr/>
            </p:nvSpPr>
            <p:spPr>
              <a:xfrm>
                <a:off x="2358281" y="2604113"/>
                <a:ext cx="2494918" cy="1801387"/>
              </a:xfrm>
              <a:prstGeom prst="rect">
                <a:avLst/>
              </a:prstGeom>
              <a:noFill/>
              <a:ln>
                <a:solidFill>
                  <a:srgbClr val="00A8B0"/>
                </a:solidFill>
              </a:ln>
            </p:spPr>
            <p:txBody>
              <a:bodyPr spcFirstLastPara="1" wrap="square" lIns="91425" tIns="45700" rIns="91425" bIns="45700" anchor="t" anchorCtr="0">
                <a:noAutofit/>
              </a:bodyPr>
              <a:lstStyle/>
              <a:p>
                <a:pPr lvl="0">
                  <a:spcBef>
                    <a:spcPts val="600"/>
                  </a:spcBef>
                  <a:buClr>
                    <a:schemeClr val="dk1"/>
                  </a:buClr>
                  <a:buSzPts val="1600"/>
                </a:pPr>
                <a:r>
                  <a:rPr lang="fr-CA" sz="1600" dirty="0">
                    <a:solidFill>
                      <a:schemeClr val="dk1"/>
                    </a:solidFill>
                  </a:rPr>
                  <a:t>L’équipe-école</a:t>
                </a:r>
                <a:endParaRPr sz="1600" b="0" i="0" u="none" strike="noStrike" cap="none" dirty="0">
                  <a:solidFill>
                    <a:schemeClr val="dk1"/>
                  </a:solidFill>
                  <a:sym typeface="Arial"/>
                </a:endParaRPr>
              </a:p>
            </p:txBody>
          </p:sp>
        </p:grpSp>
      </p:grpSp>
      <p:sp>
        <p:nvSpPr>
          <p:cNvPr id="28" name="Légende encadrée 2 27"/>
          <p:cNvSpPr/>
          <p:nvPr>
            <p:custDataLst>
              <p:tags r:id="rId11"/>
            </p:custDataLst>
          </p:nvPr>
        </p:nvSpPr>
        <p:spPr>
          <a:xfrm>
            <a:off x="2086313" y="2685395"/>
            <a:ext cx="3352807" cy="3911348"/>
          </a:xfrm>
          <a:prstGeom prst="borderCallout2">
            <a:avLst>
              <a:gd name="adj1" fmla="val 68800"/>
              <a:gd name="adj2" fmla="val 100973"/>
              <a:gd name="adj3" fmla="val 69129"/>
              <a:gd name="adj4" fmla="val 105918"/>
              <a:gd name="adj5" fmla="val 55043"/>
              <a:gd name="adj6" fmla="val 113867"/>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fr-FR" sz="1600" dirty="0">
                <a:solidFill>
                  <a:schemeClr val="dk1"/>
                </a:solidFill>
                <a:ea typeface="Calibri"/>
                <a:cs typeface="Calibri"/>
                <a:sym typeface="Calibri"/>
              </a:rPr>
              <a:t>Afin de :</a:t>
            </a:r>
          </a:p>
          <a:p>
            <a:pPr marL="180000" lvl="0" indent="-180000">
              <a:spcAft>
                <a:spcPts val="600"/>
              </a:spcAft>
              <a:buFont typeface="Arial" panose="020B0604020202020204" pitchFamily="34" charset="0"/>
              <a:buChar char="•"/>
            </a:pPr>
            <a:r>
              <a:rPr lang="fr-FR" sz="1600" dirty="0">
                <a:solidFill>
                  <a:schemeClr val="dk1"/>
                </a:solidFill>
                <a:ea typeface="Calibri"/>
                <a:cs typeface="Calibri"/>
                <a:sym typeface="Calibri"/>
              </a:rPr>
              <a:t>s’assurer que tous les membres comprennent bien leur rôle;</a:t>
            </a:r>
          </a:p>
          <a:p>
            <a:pPr marL="180000" lvl="0" indent="-180000">
              <a:spcAft>
                <a:spcPts val="600"/>
              </a:spcAft>
              <a:buFont typeface="Arial" panose="020B0604020202020204" pitchFamily="34" charset="0"/>
              <a:buChar char="•"/>
            </a:pPr>
            <a:r>
              <a:rPr lang="fr-FR" sz="1600" dirty="0">
                <a:solidFill>
                  <a:schemeClr val="dk1"/>
                </a:solidFill>
                <a:ea typeface="Calibri"/>
                <a:cs typeface="Calibri"/>
                <a:sym typeface="Calibri"/>
              </a:rPr>
              <a:t>favoriser des pratiques démocratiques;</a:t>
            </a:r>
          </a:p>
          <a:p>
            <a:pPr marL="180000" indent="-180000">
              <a:spcAft>
                <a:spcPts val="600"/>
              </a:spcAft>
              <a:buFont typeface="Arial" panose="020B0604020202020204" pitchFamily="34" charset="0"/>
              <a:buChar char="•"/>
            </a:pPr>
            <a:r>
              <a:rPr lang="fr-FR" sz="1600" dirty="0">
                <a:solidFill>
                  <a:schemeClr val="dk1"/>
                </a:solidFill>
                <a:ea typeface="Calibri"/>
                <a:cs typeface="Calibri"/>
                <a:sym typeface="Calibri"/>
              </a:rPr>
              <a:t>accentuer le sentiment de compétence des membres;</a:t>
            </a:r>
          </a:p>
          <a:p>
            <a:pPr marL="180000" indent="-180000">
              <a:spcAft>
                <a:spcPts val="600"/>
              </a:spcAft>
              <a:buFont typeface="Arial" panose="020B0604020202020204" pitchFamily="34" charset="0"/>
              <a:buChar char="•"/>
            </a:pPr>
            <a:r>
              <a:rPr lang="fr-FR" sz="1600" dirty="0">
                <a:solidFill>
                  <a:schemeClr val="dk1"/>
                </a:solidFill>
                <a:ea typeface="Calibri"/>
                <a:cs typeface="Calibri"/>
                <a:sym typeface="Calibri"/>
              </a:rPr>
              <a:t>augmenter l’efficacité au sein du conseil d’élèves;</a:t>
            </a:r>
          </a:p>
          <a:p>
            <a:pPr marL="180000" indent="-180000">
              <a:spcAft>
                <a:spcPts val="600"/>
              </a:spcAft>
              <a:buFont typeface="Arial" panose="020B0604020202020204" pitchFamily="34" charset="0"/>
              <a:buChar char="•"/>
            </a:pPr>
            <a:r>
              <a:rPr lang="fr-FR" sz="1600" dirty="0">
                <a:solidFill>
                  <a:schemeClr val="dk1"/>
                </a:solidFill>
                <a:ea typeface="Calibri"/>
                <a:cs typeface="Calibri"/>
                <a:sym typeface="Calibri"/>
              </a:rPr>
              <a:t>faciliter la coordination du conseil d’élèves par la personne responsable;</a:t>
            </a:r>
          </a:p>
          <a:p>
            <a:pPr marL="180000" indent="-180000">
              <a:spcAft>
                <a:spcPts val="600"/>
              </a:spcAft>
              <a:buFont typeface="Arial" panose="020B0604020202020204" pitchFamily="34" charset="0"/>
              <a:buChar char="•"/>
            </a:pPr>
            <a:r>
              <a:rPr lang="fr-FR" sz="1600" dirty="0">
                <a:solidFill>
                  <a:schemeClr val="dk1"/>
                </a:solidFill>
                <a:ea typeface="Calibri"/>
                <a:cs typeface="Calibri"/>
                <a:sym typeface="Calibri"/>
              </a:rPr>
              <a:t>vivre une expérience positive.</a:t>
            </a:r>
          </a:p>
        </p:txBody>
      </p:sp>
    </p:spTree>
    <p:extLst>
      <p:ext uri="{BB962C8B-B14F-4D97-AF65-F5344CB8AC3E}">
        <p14:creationId xmlns:p14="http://schemas.microsoft.com/office/powerpoint/2010/main" val="150710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pSp>
        <p:nvGrpSpPr>
          <p:cNvPr id="15" name="Groupe 14"/>
          <p:cNvGrpSpPr/>
          <p:nvPr>
            <p:custDataLst>
              <p:tags r:id="rId1"/>
            </p:custDataLst>
          </p:nvPr>
        </p:nvGrpSpPr>
        <p:grpSpPr>
          <a:xfrm>
            <a:off x="86832" y="808959"/>
            <a:ext cx="8966123" cy="5953348"/>
            <a:chOff x="86832" y="808959"/>
            <a:chExt cx="8966123" cy="5953348"/>
          </a:xfrm>
        </p:grpSpPr>
        <p:sp>
          <p:nvSpPr>
            <p:cNvPr id="16" name="Rectangle 15"/>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p:cNvGrpSpPr/>
          <p:nvPr>
            <p:custDataLst>
              <p:tags r:id="rId2"/>
            </p:custDataLst>
          </p:nvPr>
        </p:nvGrpSpPr>
        <p:grpSpPr>
          <a:xfrm>
            <a:off x="80413" y="77923"/>
            <a:ext cx="8983174" cy="758076"/>
            <a:chOff x="80413" y="77923"/>
            <a:chExt cx="8983174" cy="758076"/>
          </a:xfrm>
        </p:grpSpPr>
        <p:sp>
          <p:nvSpPr>
            <p:cNvPr id="19" name="Rectangle 18"/>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 name="Imag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1" name="Rectangle 20"/>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34" name="ZoneTexte 33"/>
          <p:cNvSpPr txBox="1"/>
          <p:nvPr>
            <p:custDataLst>
              <p:tags r:id="rId3"/>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47" name="Groupe 46"/>
          <p:cNvGrpSpPr/>
          <p:nvPr>
            <p:custDataLst>
              <p:tags r:id="rId4"/>
            </p:custDataLst>
          </p:nvPr>
        </p:nvGrpSpPr>
        <p:grpSpPr>
          <a:xfrm>
            <a:off x="308868" y="5622521"/>
            <a:ext cx="825867" cy="553614"/>
            <a:chOff x="311331" y="4632987"/>
            <a:chExt cx="825867" cy="553614"/>
          </a:xfrm>
        </p:grpSpPr>
        <p:grpSp>
          <p:nvGrpSpPr>
            <p:cNvPr id="48" name="Groupe 47"/>
            <p:cNvGrpSpPr/>
            <p:nvPr/>
          </p:nvGrpSpPr>
          <p:grpSpPr>
            <a:xfrm>
              <a:off x="494072" y="4900644"/>
              <a:ext cx="486696" cy="285957"/>
              <a:chOff x="337757" y="5145206"/>
              <a:chExt cx="603937" cy="354842"/>
            </a:xfrm>
            <a:solidFill>
              <a:schemeClr val="bg1"/>
            </a:solidFill>
          </p:grpSpPr>
          <p:sp>
            <p:nvSpPr>
              <p:cNvPr id="50" name="Rectangle 49"/>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51" name="Triangle isocèle 50"/>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49" name="ZoneTexte 48"/>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3"/>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28" name="Google Shape;118;p16"/>
          <p:cNvSpPr txBox="1"/>
          <p:nvPr>
            <p:custDataLst>
              <p:tags r:id="rId5"/>
            </p:custDataLst>
          </p:nvPr>
        </p:nvSpPr>
        <p:spPr>
          <a:xfrm>
            <a:off x="6341758" y="289539"/>
            <a:ext cx="2273324"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5</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5.1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23" name="Google Shape;149;p19"/>
          <p:cNvSpPr txBox="1">
            <a:spLocks/>
          </p:cNvSpPr>
          <p:nvPr>
            <p:custDataLst>
              <p:tags r:id="rId6"/>
            </p:custDataLst>
          </p:nvPr>
        </p:nvSpPr>
        <p:spPr>
          <a:xfrm>
            <a:off x="1926689" y="1823891"/>
            <a:ext cx="6688393" cy="5804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buSzPts val="1600"/>
            </a:pPr>
            <a:r>
              <a:rPr lang="fr-FR" sz="1600" dirty="0"/>
              <a:t>L’équipe de Vox populi offre différentes formations s’adressant aux membres du conseil d’élèves et aux personnes qui collaborent avec celui-ci.</a:t>
            </a:r>
            <a:br>
              <a:rPr lang="fr-FR" sz="1400" dirty="0">
                <a:solidFill>
                  <a:schemeClr val="tx1"/>
                </a:solidFill>
              </a:rPr>
            </a:br>
            <a:endParaRPr lang="fr-FR" sz="1400" dirty="0"/>
          </a:p>
        </p:txBody>
      </p:sp>
      <p:grpSp>
        <p:nvGrpSpPr>
          <p:cNvPr id="32" name="Groupe 31"/>
          <p:cNvGrpSpPr/>
          <p:nvPr>
            <p:custDataLst>
              <p:tags r:id="rId7"/>
            </p:custDataLst>
          </p:nvPr>
        </p:nvGrpSpPr>
        <p:grpSpPr>
          <a:xfrm>
            <a:off x="4163071" y="2485448"/>
            <a:ext cx="2083853" cy="961895"/>
            <a:chOff x="3970043" y="3397854"/>
            <a:chExt cx="2083853" cy="961895"/>
          </a:xfrm>
        </p:grpSpPr>
        <p:sp>
          <p:nvSpPr>
            <p:cNvPr id="33" name="Google Shape;153;p19"/>
            <p:cNvSpPr txBox="1"/>
            <p:nvPr/>
          </p:nvSpPr>
          <p:spPr>
            <a:xfrm>
              <a:off x="4067870" y="3470552"/>
              <a:ext cx="1986026" cy="889197"/>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 Formation de l’équipe-école</a:t>
              </a:r>
              <a:endParaRPr b="0" i="0" u="none" strike="noStrike" cap="none" dirty="0">
                <a:solidFill>
                  <a:schemeClr val="dk1"/>
                </a:solidFill>
                <a:latin typeface="Arial"/>
                <a:ea typeface="Arial"/>
                <a:cs typeface="Arial"/>
                <a:sym typeface="Arial"/>
              </a:endParaRPr>
            </a:p>
          </p:txBody>
        </p:sp>
        <p:sp>
          <p:nvSpPr>
            <p:cNvPr id="35" name="Google Shape;184;p21"/>
            <p:cNvSpPr/>
            <p:nvPr/>
          </p:nvSpPr>
          <p:spPr>
            <a:xfrm>
              <a:off x="3970043" y="3397854"/>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grpSp>
      <p:grpSp>
        <p:nvGrpSpPr>
          <p:cNvPr id="39" name="Groupe 38"/>
          <p:cNvGrpSpPr/>
          <p:nvPr>
            <p:custDataLst>
              <p:tags r:id="rId8"/>
            </p:custDataLst>
          </p:nvPr>
        </p:nvGrpSpPr>
        <p:grpSpPr>
          <a:xfrm>
            <a:off x="6265274" y="3882991"/>
            <a:ext cx="2128016" cy="1047533"/>
            <a:chOff x="6542532" y="4629664"/>
            <a:chExt cx="2128016" cy="1047533"/>
          </a:xfrm>
        </p:grpSpPr>
        <p:sp>
          <p:nvSpPr>
            <p:cNvPr id="40" name="Google Shape;154;p19"/>
            <p:cNvSpPr txBox="1"/>
            <p:nvPr/>
          </p:nvSpPr>
          <p:spPr>
            <a:xfrm>
              <a:off x="6677040" y="4761656"/>
              <a:ext cx="1993508" cy="915541"/>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Formation de base primaire</a:t>
              </a:r>
              <a:endParaRPr b="0" i="0" u="none" strike="noStrike" cap="none" dirty="0">
                <a:solidFill>
                  <a:schemeClr val="dk1"/>
                </a:solidFill>
                <a:latin typeface="Arial"/>
                <a:ea typeface="Arial"/>
                <a:cs typeface="Arial"/>
                <a:sym typeface="Arial"/>
              </a:endParaRPr>
            </a:p>
          </p:txBody>
        </p:sp>
        <p:sp>
          <p:nvSpPr>
            <p:cNvPr id="41" name="Google Shape;184;p21"/>
            <p:cNvSpPr/>
            <p:nvPr/>
          </p:nvSpPr>
          <p:spPr>
            <a:xfrm>
              <a:off x="6542532" y="4629664"/>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grpSp>
      <p:grpSp>
        <p:nvGrpSpPr>
          <p:cNvPr id="45" name="Groupe 44"/>
          <p:cNvGrpSpPr/>
          <p:nvPr>
            <p:custDataLst>
              <p:tags r:id="rId9"/>
            </p:custDataLst>
          </p:nvPr>
        </p:nvGrpSpPr>
        <p:grpSpPr>
          <a:xfrm>
            <a:off x="4200344" y="5365282"/>
            <a:ext cx="2107134" cy="1060549"/>
            <a:chOff x="3943579" y="5923435"/>
            <a:chExt cx="2107134" cy="1060549"/>
          </a:xfrm>
        </p:grpSpPr>
        <p:sp>
          <p:nvSpPr>
            <p:cNvPr id="46" name="Google Shape;155;p19"/>
            <p:cNvSpPr txBox="1"/>
            <p:nvPr/>
          </p:nvSpPr>
          <p:spPr>
            <a:xfrm>
              <a:off x="4060234" y="6059010"/>
              <a:ext cx="1990479" cy="924974"/>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Formation de base secondaire</a:t>
              </a:r>
              <a:endParaRPr b="0" i="0" u="none" strike="noStrike" cap="none" dirty="0">
                <a:solidFill>
                  <a:schemeClr val="dk1"/>
                </a:solidFill>
                <a:latin typeface="Arial"/>
                <a:ea typeface="Arial"/>
                <a:cs typeface="Arial"/>
                <a:sym typeface="Arial"/>
              </a:endParaRPr>
            </a:p>
          </p:txBody>
        </p:sp>
        <p:sp>
          <p:nvSpPr>
            <p:cNvPr id="52" name="Google Shape;184;p21"/>
            <p:cNvSpPr/>
            <p:nvPr/>
          </p:nvSpPr>
          <p:spPr>
            <a:xfrm>
              <a:off x="3943579" y="5923435"/>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grpSp>
    </p:spTree>
    <p:extLst>
      <p:ext uri="{BB962C8B-B14F-4D97-AF65-F5344CB8AC3E}">
        <p14:creationId xmlns:p14="http://schemas.microsoft.com/office/powerpoint/2010/main" val="292205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pSp>
        <p:nvGrpSpPr>
          <p:cNvPr id="15" name="Groupe 14"/>
          <p:cNvGrpSpPr/>
          <p:nvPr>
            <p:custDataLst>
              <p:tags r:id="rId1"/>
            </p:custDataLst>
          </p:nvPr>
        </p:nvGrpSpPr>
        <p:grpSpPr>
          <a:xfrm>
            <a:off x="86832" y="808959"/>
            <a:ext cx="8966123" cy="5953348"/>
            <a:chOff x="86832" y="808959"/>
            <a:chExt cx="8966123" cy="5953348"/>
          </a:xfrm>
        </p:grpSpPr>
        <p:sp>
          <p:nvSpPr>
            <p:cNvPr id="16" name="Rectangle 15"/>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p:cNvGrpSpPr/>
          <p:nvPr>
            <p:custDataLst>
              <p:tags r:id="rId2"/>
            </p:custDataLst>
          </p:nvPr>
        </p:nvGrpSpPr>
        <p:grpSpPr>
          <a:xfrm>
            <a:off x="80413" y="77923"/>
            <a:ext cx="8983174" cy="758076"/>
            <a:chOff x="80413" y="77923"/>
            <a:chExt cx="8983174" cy="758076"/>
          </a:xfrm>
        </p:grpSpPr>
        <p:sp>
          <p:nvSpPr>
            <p:cNvPr id="19" name="Rectangle 18"/>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 name="Imag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1" name="Rectangle 20"/>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34" name="ZoneTexte 33"/>
          <p:cNvSpPr txBox="1"/>
          <p:nvPr>
            <p:custDataLst>
              <p:tags r:id="rId3"/>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47" name="Groupe 46"/>
          <p:cNvGrpSpPr/>
          <p:nvPr>
            <p:custDataLst>
              <p:tags r:id="rId4"/>
            </p:custDataLst>
          </p:nvPr>
        </p:nvGrpSpPr>
        <p:grpSpPr>
          <a:xfrm>
            <a:off x="308868" y="5622521"/>
            <a:ext cx="825867" cy="553614"/>
            <a:chOff x="311331" y="4632987"/>
            <a:chExt cx="825867" cy="553614"/>
          </a:xfrm>
        </p:grpSpPr>
        <p:grpSp>
          <p:nvGrpSpPr>
            <p:cNvPr id="48" name="Groupe 47"/>
            <p:cNvGrpSpPr/>
            <p:nvPr/>
          </p:nvGrpSpPr>
          <p:grpSpPr>
            <a:xfrm>
              <a:off x="494072" y="4900644"/>
              <a:ext cx="486696" cy="285957"/>
              <a:chOff x="337757" y="5145206"/>
              <a:chExt cx="603937" cy="354842"/>
            </a:xfrm>
            <a:solidFill>
              <a:schemeClr val="bg1"/>
            </a:solidFill>
          </p:grpSpPr>
          <p:sp>
            <p:nvSpPr>
              <p:cNvPr id="50" name="Rectangle 49"/>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51" name="Triangle isocèle 50"/>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49" name="ZoneTexte 48"/>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4"/>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28" name="Google Shape;118;p16"/>
          <p:cNvSpPr txBox="1"/>
          <p:nvPr>
            <p:custDataLst>
              <p:tags r:id="rId5"/>
            </p:custDataLst>
          </p:nvPr>
        </p:nvSpPr>
        <p:spPr>
          <a:xfrm>
            <a:off x="6341758" y="289539"/>
            <a:ext cx="2273324"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5</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5.1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23" name="Google Shape;149;p19"/>
          <p:cNvSpPr txBox="1">
            <a:spLocks/>
          </p:cNvSpPr>
          <p:nvPr>
            <p:custDataLst>
              <p:tags r:id="rId6"/>
            </p:custDataLst>
          </p:nvPr>
        </p:nvSpPr>
        <p:spPr>
          <a:xfrm>
            <a:off x="1926689" y="1823891"/>
            <a:ext cx="7049971" cy="5804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buSzPts val="1600"/>
            </a:pPr>
            <a:r>
              <a:rPr lang="fr-FR" sz="1600" dirty="0"/>
              <a:t>L’équipe de Vox populi offre différentes formations s’adressant aux membres du conseil d’élèves et aux personnes qui collaborent avec celui-ci.</a:t>
            </a:r>
            <a:br>
              <a:rPr lang="fr-FR" sz="1400" dirty="0">
                <a:solidFill>
                  <a:schemeClr val="tx1"/>
                </a:solidFill>
              </a:rPr>
            </a:br>
            <a:endParaRPr lang="fr-FR" sz="1400" dirty="0"/>
          </a:p>
        </p:txBody>
      </p:sp>
      <p:grpSp>
        <p:nvGrpSpPr>
          <p:cNvPr id="32" name="Groupe 31"/>
          <p:cNvGrpSpPr/>
          <p:nvPr>
            <p:custDataLst>
              <p:tags r:id="rId7"/>
            </p:custDataLst>
          </p:nvPr>
        </p:nvGrpSpPr>
        <p:grpSpPr>
          <a:xfrm>
            <a:off x="4163071" y="2485448"/>
            <a:ext cx="2083853" cy="961895"/>
            <a:chOff x="3970043" y="3397854"/>
            <a:chExt cx="2083853" cy="961895"/>
          </a:xfrm>
        </p:grpSpPr>
        <p:sp>
          <p:nvSpPr>
            <p:cNvPr id="33" name="Google Shape;153;p19"/>
            <p:cNvSpPr txBox="1"/>
            <p:nvPr/>
          </p:nvSpPr>
          <p:spPr>
            <a:xfrm>
              <a:off x="4067870" y="3470552"/>
              <a:ext cx="1986026" cy="889197"/>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 Formation de l’équipe-école</a:t>
              </a:r>
              <a:endParaRPr b="0" i="0" u="none" strike="noStrike" cap="none" dirty="0">
                <a:solidFill>
                  <a:schemeClr val="dk1"/>
                </a:solidFill>
                <a:latin typeface="Arial"/>
                <a:ea typeface="Arial"/>
                <a:cs typeface="Arial"/>
                <a:sym typeface="Arial"/>
              </a:endParaRPr>
            </a:p>
          </p:txBody>
        </p:sp>
        <p:sp>
          <p:nvSpPr>
            <p:cNvPr id="35" name="Google Shape;184;p21"/>
            <p:cNvSpPr/>
            <p:nvPr/>
          </p:nvSpPr>
          <p:spPr>
            <a:xfrm>
              <a:off x="3970043" y="3397854"/>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grpSp>
      <p:grpSp>
        <p:nvGrpSpPr>
          <p:cNvPr id="45" name="Groupe 44"/>
          <p:cNvGrpSpPr/>
          <p:nvPr>
            <p:custDataLst>
              <p:tags r:id="rId8"/>
            </p:custDataLst>
          </p:nvPr>
        </p:nvGrpSpPr>
        <p:grpSpPr>
          <a:xfrm>
            <a:off x="4200344" y="5365282"/>
            <a:ext cx="2107134" cy="1060549"/>
            <a:chOff x="3943579" y="5923435"/>
            <a:chExt cx="2107134" cy="1060549"/>
          </a:xfrm>
        </p:grpSpPr>
        <p:sp>
          <p:nvSpPr>
            <p:cNvPr id="46" name="Google Shape;155;p19"/>
            <p:cNvSpPr txBox="1"/>
            <p:nvPr/>
          </p:nvSpPr>
          <p:spPr>
            <a:xfrm>
              <a:off x="4060234" y="6059010"/>
              <a:ext cx="1990479" cy="924974"/>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Formation de base secondaire</a:t>
              </a:r>
              <a:endParaRPr b="0" i="0" u="none" strike="noStrike" cap="none" dirty="0">
                <a:solidFill>
                  <a:schemeClr val="dk1"/>
                </a:solidFill>
                <a:latin typeface="Arial"/>
                <a:ea typeface="Arial"/>
                <a:cs typeface="Arial"/>
                <a:sym typeface="Arial"/>
              </a:endParaRPr>
            </a:p>
          </p:txBody>
        </p:sp>
        <p:sp>
          <p:nvSpPr>
            <p:cNvPr id="52" name="Google Shape;184;p21"/>
            <p:cNvSpPr/>
            <p:nvPr/>
          </p:nvSpPr>
          <p:spPr>
            <a:xfrm>
              <a:off x="3943579" y="5923435"/>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grpSp>
      <p:grpSp>
        <p:nvGrpSpPr>
          <p:cNvPr id="59" name="Groupe 58"/>
          <p:cNvGrpSpPr/>
          <p:nvPr>
            <p:custDataLst>
              <p:tags r:id="rId9"/>
            </p:custDataLst>
          </p:nvPr>
        </p:nvGrpSpPr>
        <p:grpSpPr>
          <a:xfrm>
            <a:off x="2069270" y="3882991"/>
            <a:ext cx="2099624" cy="1046642"/>
            <a:chOff x="1342292" y="4629664"/>
            <a:chExt cx="2099624" cy="1046642"/>
          </a:xfrm>
        </p:grpSpPr>
        <p:sp>
          <p:nvSpPr>
            <p:cNvPr id="60" name="Google Shape;156;p19"/>
            <p:cNvSpPr txBox="1"/>
            <p:nvPr/>
          </p:nvSpPr>
          <p:spPr>
            <a:xfrm>
              <a:off x="1460676" y="4760681"/>
              <a:ext cx="1981240" cy="915625"/>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Formation de perfectionnement</a:t>
              </a:r>
              <a:br>
                <a:rPr lang="fr-CA" b="0" i="0" u="none" strike="noStrike" cap="none" dirty="0">
                  <a:solidFill>
                    <a:schemeClr val="dk1"/>
                  </a:solidFill>
                  <a:latin typeface="Arial"/>
                  <a:ea typeface="Arial"/>
                  <a:cs typeface="Arial"/>
                  <a:sym typeface="Arial"/>
                </a:rPr>
              </a:br>
              <a:r>
                <a:rPr lang="fr-CA" b="0" i="0" u="none" strike="noStrike" cap="none" dirty="0">
                  <a:solidFill>
                    <a:schemeClr val="dk1"/>
                  </a:solidFill>
                  <a:latin typeface="Arial"/>
                  <a:ea typeface="Arial"/>
                  <a:cs typeface="Arial"/>
                  <a:sym typeface="Arial"/>
                </a:rPr>
                <a:t>(secondaire uniquement)</a:t>
              </a:r>
              <a:endParaRPr b="0" i="0" u="none" strike="noStrike" cap="none" dirty="0">
                <a:solidFill>
                  <a:schemeClr val="dk1"/>
                </a:solidFill>
                <a:latin typeface="Arial"/>
                <a:ea typeface="Arial"/>
                <a:cs typeface="Arial"/>
                <a:sym typeface="Arial"/>
              </a:endParaRPr>
            </a:p>
          </p:txBody>
        </p:sp>
        <p:sp>
          <p:nvSpPr>
            <p:cNvPr id="61" name="Google Shape;184;p21"/>
            <p:cNvSpPr/>
            <p:nvPr/>
          </p:nvSpPr>
          <p:spPr>
            <a:xfrm>
              <a:off x="1342292" y="4629664"/>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4</a:t>
              </a:r>
              <a:endParaRPr sz="1600" b="0" i="0" u="none" strike="noStrike" cap="none" dirty="0">
                <a:solidFill>
                  <a:schemeClr val="lt1"/>
                </a:solidFill>
                <a:latin typeface="+mn-lt"/>
                <a:ea typeface="Calibri"/>
                <a:cs typeface="Calibri"/>
                <a:sym typeface="Calibri"/>
              </a:endParaRPr>
            </a:p>
          </p:txBody>
        </p:sp>
      </p:grpSp>
      <p:sp>
        <p:nvSpPr>
          <p:cNvPr id="29" name="Légende encadrée 2 28"/>
          <p:cNvSpPr/>
          <p:nvPr>
            <p:custDataLst>
              <p:tags r:id="rId10"/>
            </p:custDataLst>
          </p:nvPr>
        </p:nvSpPr>
        <p:spPr>
          <a:xfrm>
            <a:off x="1422676" y="3564337"/>
            <a:ext cx="6452361" cy="3140681"/>
          </a:xfrm>
          <a:prstGeom prst="borderCallout2">
            <a:avLst>
              <a:gd name="adj1" fmla="val -700"/>
              <a:gd name="adj2" fmla="val 98268"/>
              <a:gd name="adj3" fmla="val -7364"/>
              <a:gd name="adj4" fmla="val 98892"/>
              <a:gd name="adj5" fmla="val -14954"/>
              <a:gd name="adj6" fmla="val 76861"/>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fr-FR" dirty="0">
                <a:solidFill>
                  <a:schemeClr val="dk1"/>
                </a:solidFill>
                <a:ea typeface="Calibri"/>
                <a:cs typeface="Calibri"/>
                <a:sym typeface="Calibri"/>
              </a:rPr>
              <a:t>L’une des clés du succès d’un conseil d’élèves repose sur le lien de confiance et de collaboration établi avec l’équipe-école. Le cultiver peut être un défi pour la personne responsable du conseil d’élèves. Vox populi propose en ce sens une formation destinée à l’équipe-école. Adaptée aux besoins du milieu, elle prend la forme d’un atelier lors duquel les formatrices et les formateurs proposent une diversité d’outils pour faire valoir les avantages d’un conseil d’élèves actif et pour favoriser un esprit de collaboration avec les différents intervenants de l’école.</a:t>
            </a:r>
            <a:br>
              <a:rPr lang="fr-FR" dirty="0">
                <a:solidFill>
                  <a:schemeClr val="dk1"/>
                </a:solidFill>
                <a:ea typeface="Calibri"/>
                <a:cs typeface="Calibri"/>
                <a:sym typeface="Calibri"/>
              </a:rPr>
            </a:br>
            <a:r>
              <a:rPr lang="fr-FR" dirty="0">
                <a:solidFill>
                  <a:schemeClr val="dk1"/>
                </a:solidFill>
                <a:ea typeface="Calibri"/>
                <a:cs typeface="Calibri"/>
                <a:sym typeface="Calibri"/>
                <a:hlinkClick r:id="rId15"/>
              </a:rPr>
              <a:t>Description formation s’adressant à la personne responsable et à l’équipe-école </a:t>
            </a:r>
            <a:endParaRPr lang="fr-FR" dirty="0">
              <a:solidFill>
                <a:schemeClr val="dk1"/>
              </a:solidFill>
              <a:ea typeface="Calibri"/>
              <a:cs typeface="Calibri"/>
              <a:sym typeface="Calibri"/>
            </a:endParaRPr>
          </a:p>
        </p:txBody>
      </p:sp>
    </p:spTree>
    <p:extLst>
      <p:ext uri="{BB962C8B-B14F-4D97-AF65-F5344CB8AC3E}">
        <p14:creationId xmlns:p14="http://schemas.microsoft.com/office/powerpoint/2010/main" val="286123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pSp>
        <p:nvGrpSpPr>
          <p:cNvPr id="15" name="Groupe 14"/>
          <p:cNvGrpSpPr/>
          <p:nvPr>
            <p:custDataLst>
              <p:tags r:id="rId1"/>
            </p:custDataLst>
          </p:nvPr>
        </p:nvGrpSpPr>
        <p:grpSpPr>
          <a:xfrm>
            <a:off x="86832" y="808959"/>
            <a:ext cx="8966123" cy="5953348"/>
            <a:chOff x="86832" y="808959"/>
            <a:chExt cx="8966123" cy="5953348"/>
          </a:xfrm>
        </p:grpSpPr>
        <p:sp>
          <p:nvSpPr>
            <p:cNvPr id="16" name="Rectangle 15"/>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p:cNvGrpSpPr/>
          <p:nvPr>
            <p:custDataLst>
              <p:tags r:id="rId2"/>
            </p:custDataLst>
          </p:nvPr>
        </p:nvGrpSpPr>
        <p:grpSpPr>
          <a:xfrm>
            <a:off x="80413" y="77923"/>
            <a:ext cx="8983174" cy="758076"/>
            <a:chOff x="80413" y="77923"/>
            <a:chExt cx="8983174" cy="758076"/>
          </a:xfrm>
        </p:grpSpPr>
        <p:sp>
          <p:nvSpPr>
            <p:cNvPr id="19" name="Rectangle 18"/>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 name="Imag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1" name="Rectangle 20"/>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34" name="ZoneTexte 33"/>
          <p:cNvSpPr txBox="1"/>
          <p:nvPr>
            <p:custDataLst>
              <p:tags r:id="rId3"/>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47" name="Groupe 46"/>
          <p:cNvGrpSpPr/>
          <p:nvPr>
            <p:custDataLst>
              <p:tags r:id="rId4"/>
            </p:custDataLst>
          </p:nvPr>
        </p:nvGrpSpPr>
        <p:grpSpPr>
          <a:xfrm>
            <a:off x="308868" y="5622521"/>
            <a:ext cx="825867" cy="553614"/>
            <a:chOff x="311331" y="4632987"/>
            <a:chExt cx="825867" cy="553614"/>
          </a:xfrm>
        </p:grpSpPr>
        <p:grpSp>
          <p:nvGrpSpPr>
            <p:cNvPr id="48" name="Groupe 47"/>
            <p:cNvGrpSpPr/>
            <p:nvPr/>
          </p:nvGrpSpPr>
          <p:grpSpPr>
            <a:xfrm>
              <a:off x="494072" y="4900644"/>
              <a:ext cx="486696" cy="285957"/>
              <a:chOff x="337757" y="5145206"/>
              <a:chExt cx="603937" cy="354842"/>
            </a:xfrm>
            <a:solidFill>
              <a:schemeClr val="bg1"/>
            </a:solidFill>
          </p:grpSpPr>
          <p:sp>
            <p:nvSpPr>
              <p:cNvPr id="50" name="Rectangle 49"/>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51" name="Triangle isocèle 50"/>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49" name="ZoneTexte 48"/>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3"/>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28" name="Google Shape;118;p16"/>
          <p:cNvSpPr txBox="1"/>
          <p:nvPr>
            <p:custDataLst>
              <p:tags r:id="rId5"/>
            </p:custDataLst>
          </p:nvPr>
        </p:nvSpPr>
        <p:spPr>
          <a:xfrm>
            <a:off x="6341758" y="289539"/>
            <a:ext cx="2273324"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5</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5.1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23" name="Google Shape;149;p19"/>
          <p:cNvSpPr txBox="1">
            <a:spLocks/>
          </p:cNvSpPr>
          <p:nvPr>
            <p:custDataLst>
              <p:tags r:id="rId6"/>
            </p:custDataLst>
          </p:nvPr>
        </p:nvSpPr>
        <p:spPr>
          <a:xfrm>
            <a:off x="1926689" y="1823891"/>
            <a:ext cx="7049971" cy="5804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buSzPts val="1600"/>
            </a:pPr>
            <a:r>
              <a:rPr lang="fr-FR" sz="1600" dirty="0"/>
              <a:t>L’équipe de Vox populi offre différentes formations s’adressant aux membres du conseil d’élèves et aux personnes qui collaborent avec celui-ci.</a:t>
            </a:r>
            <a:br>
              <a:rPr lang="fr-FR" sz="1400" dirty="0">
                <a:solidFill>
                  <a:schemeClr val="tx1"/>
                </a:solidFill>
              </a:rPr>
            </a:br>
            <a:endParaRPr lang="fr-FR" sz="1400" dirty="0"/>
          </a:p>
        </p:txBody>
      </p:sp>
      <p:grpSp>
        <p:nvGrpSpPr>
          <p:cNvPr id="39" name="Groupe 38"/>
          <p:cNvGrpSpPr/>
          <p:nvPr>
            <p:custDataLst>
              <p:tags r:id="rId7"/>
            </p:custDataLst>
          </p:nvPr>
        </p:nvGrpSpPr>
        <p:grpSpPr>
          <a:xfrm>
            <a:off x="6265274" y="3882991"/>
            <a:ext cx="2128016" cy="1047533"/>
            <a:chOff x="6542532" y="4629664"/>
            <a:chExt cx="2128016" cy="1047533"/>
          </a:xfrm>
        </p:grpSpPr>
        <p:sp>
          <p:nvSpPr>
            <p:cNvPr id="40" name="Google Shape;154;p19"/>
            <p:cNvSpPr txBox="1"/>
            <p:nvPr/>
          </p:nvSpPr>
          <p:spPr>
            <a:xfrm>
              <a:off x="6677040" y="4761656"/>
              <a:ext cx="1993508" cy="915541"/>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Formation de base primaire</a:t>
              </a:r>
              <a:endParaRPr b="0" i="0" u="none" strike="noStrike" cap="none" dirty="0">
                <a:solidFill>
                  <a:schemeClr val="dk1"/>
                </a:solidFill>
                <a:latin typeface="Arial"/>
                <a:ea typeface="Arial"/>
                <a:cs typeface="Arial"/>
                <a:sym typeface="Arial"/>
              </a:endParaRPr>
            </a:p>
          </p:txBody>
        </p:sp>
        <p:sp>
          <p:nvSpPr>
            <p:cNvPr id="41" name="Google Shape;184;p21"/>
            <p:cNvSpPr/>
            <p:nvPr/>
          </p:nvSpPr>
          <p:spPr>
            <a:xfrm>
              <a:off x="6542532" y="4629664"/>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grpSp>
      <p:grpSp>
        <p:nvGrpSpPr>
          <p:cNvPr id="59" name="Groupe 58"/>
          <p:cNvGrpSpPr/>
          <p:nvPr>
            <p:custDataLst>
              <p:tags r:id="rId8"/>
            </p:custDataLst>
          </p:nvPr>
        </p:nvGrpSpPr>
        <p:grpSpPr>
          <a:xfrm>
            <a:off x="2069270" y="3882991"/>
            <a:ext cx="2099624" cy="1046642"/>
            <a:chOff x="1342292" y="4629664"/>
            <a:chExt cx="2099624" cy="1046642"/>
          </a:xfrm>
        </p:grpSpPr>
        <p:sp>
          <p:nvSpPr>
            <p:cNvPr id="60" name="Google Shape;156;p19"/>
            <p:cNvSpPr txBox="1"/>
            <p:nvPr/>
          </p:nvSpPr>
          <p:spPr>
            <a:xfrm>
              <a:off x="1460676" y="4760681"/>
              <a:ext cx="1981240" cy="915625"/>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Formation de perfectionnement</a:t>
              </a:r>
              <a:br>
                <a:rPr lang="fr-CA" b="0" i="0" u="none" strike="noStrike" cap="none" dirty="0">
                  <a:solidFill>
                    <a:schemeClr val="dk1"/>
                  </a:solidFill>
                  <a:latin typeface="Arial"/>
                  <a:ea typeface="Arial"/>
                  <a:cs typeface="Arial"/>
                  <a:sym typeface="Arial"/>
                </a:rPr>
              </a:br>
              <a:r>
                <a:rPr lang="fr-CA" b="0" i="0" u="none" strike="noStrike" cap="none" dirty="0">
                  <a:solidFill>
                    <a:schemeClr val="dk1"/>
                  </a:solidFill>
                  <a:latin typeface="Arial"/>
                  <a:ea typeface="Arial"/>
                  <a:cs typeface="Arial"/>
                  <a:sym typeface="Arial"/>
                </a:rPr>
                <a:t>(secondaire uniquement)</a:t>
              </a:r>
              <a:endParaRPr b="0" i="0" u="none" strike="noStrike" cap="none" dirty="0">
                <a:solidFill>
                  <a:schemeClr val="dk1"/>
                </a:solidFill>
                <a:latin typeface="Arial"/>
                <a:ea typeface="Arial"/>
                <a:cs typeface="Arial"/>
                <a:sym typeface="Arial"/>
              </a:endParaRPr>
            </a:p>
          </p:txBody>
        </p:sp>
        <p:sp>
          <p:nvSpPr>
            <p:cNvPr id="61" name="Google Shape;184;p21"/>
            <p:cNvSpPr/>
            <p:nvPr/>
          </p:nvSpPr>
          <p:spPr>
            <a:xfrm>
              <a:off x="1342292" y="4629664"/>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4</a:t>
              </a:r>
              <a:endParaRPr sz="1600" b="0" i="0" u="none" strike="noStrike" cap="none" dirty="0">
                <a:solidFill>
                  <a:schemeClr val="lt1"/>
                </a:solidFill>
                <a:latin typeface="+mn-lt"/>
                <a:ea typeface="Calibri"/>
                <a:cs typeface="Calibri"/>
                <a:sym typeface="Calibri"/>
              </a:endParaRPr>
            </a:p>
          </p:txBody>
        </p:sp>
      </p:grpSp>
      <p:sp>
        <p:nvSpPr>
          <p:cNvPr id="29" name="Légende encadrée 2 28"/>
          <p:cNvSpPr/>
          <p:nvPr>
            <p:custDataLst>
              <p:tags r:id="rId9"/>
            </p:custDataLst>
          </p:nvPr>
        </p:nvSpPr>
        <p:spPr>
          <a:xfrm>
            <a:off x="1470211" y="2481466"/>
            <a:ext cx="4795063" cy="4221533"/>
          </a:xfrm>
          <a:prstGeom prst="borderCallout2">
            <a:avLst>
              <a:gd name="adj1" fmla="val 13633"/>
              <a:gd name="adj2" fmla="val 100438"/>
              <a:gd name="adj3" fmla="val 13684"/>
              <a:gd name="adj4" fmla="val 104256"/>
              <a:gd name="adj5" fmla="val 32481"/>
              <a:gd name="adj6" fmla="val 112085"/>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fr-FR" dirty="0">
                <a:solidFill>
                  <a:schemeClr val="dk1"/>
                </a:solidFill>
                <a:ea typeface="Calibri"/>
                <a:cs typeface="Calibri"/>
                <a:sym typeface="Calibri"/>
              </a:rPr>
              <a:t>Les abeilles ne font pas que produire du miel ! Elles forment une société très organisée et agissent ensemble pour assurer le bon fonctionnement de la ruche. Et si la ruche était l’école ? </a:t>
            </a:r>
            <a:br>
              <a:rPr lang="fr-FR" dirty="0">
                <a:solidFill>
                  <a:schemeClr val="dk1"/>
                </a:solidFill>
                <a:ea typeface="Calibri"/>
                <a:cs typeface="Calibri"/>
                <a:sym typeface="Calibri"/>
              </a:rPr>
            </a:br>
            <a:r>
              <a:rPr lang="fr-FR" dirty="0">
                <a:solidFill>
                  <a:schemeClr val="dk1"/>
                </a:solidFill>
                <a:ea typeface="Calibri"/>
                <a:cs typeface="Calibri"/>
                <a:sym typeface="Calibri"/>
              </a:rPr>
              <a:t>Voilà l’univers dans lequel seront transportés les jeunes élus du primaire ! En s’inspirant de la détermination de ces grandes butineuses, les élèves s’exerceront à bâtir une ruche à l’image de leur école. Prise de conscience de l’importance de leur rôle d’élus, observation de leur milieu et réalisation de projets mobilisateurs afin d’améliorer la vie de leur école font partie des sujets abordés lors de cette formation.</a:t>
            </a:r>
          </a:p>
          <a:p>
            <a:pPr lvl="0">
              <a:lnSpc>
                <a:spcPct val="150000"/>
              </a:lnSpc>
            </a:pPr>
            <a:r>
              <a:rPr lang="fr-FR" dirty="0">
                <a:solidFill>
                  <a:schemeClr val="dk1"/>
                </a:solidFill>
                <a:ea typeface="Calibri"/>
                <a:cs typeface="Calibri"/>
                <a:sym typeface="Calibri"/>
                <a:hlinkClick r:id="rId14"/>
              </a:rPr>
              <a:t>Plan de formation primaire</a:t>
            </a:r>
            <a:endParaRPr lang="fr-FR" dirty="0">
              <a:solidFill>
                <a:schemeClr val="dk1"/>
              </a:solidFill>
              <a:ea typeface="Calibri"/>
              <a:cs typeface="Calibri"/>
              <a:sym typeface="Calibri"/>
            </a:endParaRPr>
          </a:p>
        </p:txBody>
      </p:sp>
    </p:spTree>
    <p:extLst>
      <p:ext uri="{BB962C8B-B14F-4D97-AF65-F5344CB8AC3E}">
        <p14:creationId xmlns:p14="http://schemas.microsoft.com/office/powerpoint/2010/main" val="397234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pSp>
        <p:nvGrpSpPr>
          <p:cNvPr id="15" name="Groupe 14"/>
          <p:cNvGrpSpPr/>
          <p:nvPr>
            <p:custDataLst>
              <p:tags r:id="rId1"/>
            </p:custDataLst>
          </p:nvPr>
        </p:nvGrpSpPr>
        <p:grpSpPr>
          <a:xfrm>
            <a:off x="86832" y="808959"/>
            <a:ext cx="8966123" cy="5953348"/>
            <a:chOff x="86832" y="808959"/>
            <a:chExt cx="8966123" cy="5953348"/>
          </a:xfrm>
        </p:grpSpPr>
        <p:sp>
          <p:nvSpPr>
            <p:cNvPr id="16" name="Rectangle 15"/>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p:cNvGrpSpPr/>
          <p:nvPr>
            <p:custDataLst>
              <p:tags r:id="rId2"/>
            </p:custDataLst>
          </p:nvPr>
        </p:nvGrpSpPr>
        <p:grpSpPr>
          <a:xfrm>
            <a:off x="80413" y="77923"/>
            <a:ext cx="8983174" cy="758076"/>
            <a:chOff x="80413" y="77923"/>
            <a:chExt cx="8983174" cy="758076"/>
          </a:xfrm>
        </p:grpSpPr>
        <p:sp>
          <p:nvSpPr>
            <p:cNvPr id="19" name="Rectangle 18"/>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 name="Imag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1" name="Rectangle 20"/>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34" name="ZoneTexte 33"/>
          <p:cNvSpPr txBox="1"/>
          <p:nvPr>
            <p:custDataLst>
              <p:tags r:id="rId3"/>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47" name="Groupe 46"/>
          <p:cNvGrpSpPr/>
          <p:nvPr>
            <p:custDataLst>
              <p:tags r:id="rId4"/>
            </p:custDataLst>
          </p:nvPr>
        </p:nvGrpSpPr>
        <p:grpSpPr>
          <a:xfrm>
            <a:off x="308868" y="5622521"/>
            <a:ext cx="825867" cy="553614"/>
            <a:chOff x="311331" y="4632987"/>
            <a:chExt cx="825867" cy="553614"/>
          </a:xfrm>
        </p:grpSpPr>
        <p:grpSp>
          <p:nvGrpSpPr>
            <p:cNvPr id="48" name="Groupe 47"/>
            <p:cNvGrpSpPr/>
            <p:nvPr/>
          </p:nvGrpSpPr>
          <p:grpSpPr>
            <a:xfrm>
              <a:off x="494072" y="4900644"/>
              <a:ext cx="486696" cy="285957"/>
              <a:chOff x="337757" y="5145206"/>
              <a:chExt cx="603937" cy="354842"/>
            </a:xfrm>
            <a:solidFill>
              <a:schemeClr val="bg1"/>
            </a:solidFill>
          </p:grpSpPr>
          <p:sp>
            <p:nvSpPr>
              <p:cNvPr id="50" name="Rectangle 49"/>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51" name="Triangle isocèle 50"/>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49" name="ZoneTexte 48"/>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5"/>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28" name="Google Shape;118;p16"/>
          <p:cNvSpPr txBox="1"/>
          <p:nvPr>
            <p:custDataLst>
              <p:tags r:id="rId5"/>
            </p:custDataLst>
          </p:nvPr>
        </p:nvSpPr>
        <p:spPr>
          <a:xfrm>
            <a:off x="6341758" y="289539"/>
            <a:ext cx="2273324"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5</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5.1</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23" name="Google Shape;149;p19"/>
          <p:cNvSpPr txBox="1">
            <a:spLocks/>
          </p:cNvSpPr>
          <p:nvPr>
            <p:custDataLst>
              <p:tags r:id="rId6"/>
            </p:custDataLst>
          </p:nvPr>
        </p:nvSpPr>
        <p:spPr>
          <a:xfrm>
            <a:off x="1926689" y="1823891"/>
            <a:ext cx="7049971" cy="5804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buSzPts val="1600"/>
            </a:pPr>
            <a:r>
              <a:rPr lang="fr-FR" sz="1600" dirty="0"/>
              <a:t>L’équipe de Vox populi offre différentes formations s’adressant aux membres du conseil d’élèves et aux personnes qui collaborent avec celui-ci.</a:t>
            </a:r>
            <a:br>
              <a:rPr lang="fr-FR" sz="1400" dirty="0">
                <a:solidFill>
                  <a:schemeClr val="tx1"/>
                </a:solidFill>
              </a:rPr>
            </a:br>
            <a:endParaRPr lang="fr-FR" sz="1400" dirty="0"/>
          </a:p>
        </p:txBody>
      </p:sp>
      <p:grpSp>
        <p:nvGrpSpPr>
          <p:cNvPr id="32" name="Groupe 31"/>
          <p:cNvGrpSpPr/>
          <p:nvPr>
            <p:custDataLst>
              <p:tags r:id="rId7"/>
            </p:custDataLst>
          </p:nvPr>
        </p:nvGrpSpPr>
        <p:grpSpPr>
          <a:xfrm>
            <a:off x="4163071" y="2485448"/>
            <a:ext cx="2083853" cy="961895"/>
            <a:chOff x="3970043" y="3397854"/>
            <a:chExt cx="2083853" cy="961895"/>
          </a:xfrm>
        </p:grpSpPr>
        <p:sp>
          <p:nvSpPr>
            <p:cNvPr id="33" name="Google Shape;153;p19"/>
            <p:cNvSpPr txBox="1"/>
            <p:nvPr/>
          </p:nvSpPr>
          <p:spPr>
            <a:xfrm>
              <a:off x="4067870" y="3470552"/>
              <a:ext cx="1986026" cy="889197"/>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 Formation de l’équipe-école</a:t>
              </a:r>
              <a:endParaRPr b="0" i="0" u="none" strike="noStrike" cap="none" dirty="0">
                <a:solidFill>
                  <a:schemeClr val="dk1"/>
                </a:solidFill>
                <a:latin typeface="Arial"/>
                <a:ea typeface="Arial"/>
                <a:cs typeface="Arial"/>
                <a:sym typeface="Arial"/>
              </a:endParaRPr>
            </a:p>
          </p:txBody>
        </p:sp>
        <p:sp>
          <p:nvSpPr>
            <p:cNvPr id="35" name="Google Shape;184;p21"/>
            <p:cNvSpPr/>
            <p:nvPr/>
          </p:nvSpPr>
          <p:spPr>
            <a:xfrm>
              <a:off x="3970043" y="3397854"/>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grpSp>
      <p:grpSp>
        <p:nvGrpSpPr>
          <p:cNvPr id="39" name="Groupe 38"/>
          <p:cNvGrpSpPr/>
          <p:nvPr>
            <p:custDataLst>
              <p:tags r:id="rId8"/>
            </p:custDataLst>
          </p:nvPr>
        </p:nvGrpSpPr>
        <p:grpSpPr>
          <a:xfrm>
            <a:off x="6265274" y="3882991"/>
            <a:ext cx="2128016" cy="1047533"/>
            <a:chOff x="6542532" y="4629664"/>
            <a:chExt cx="2128016" cy="1047533"/>
          </a:xfrm>
        </p:grpSpPr>
        <p:sp>
          <p:nvSpPr>
            <p:cNvPr id="40" name="Google Shape;154;p19"/>
            <p:cNvSpPr txBox="1"/>
            <p:nvPr/>
          </p:nvSpPr>
          <p:spPr>
            <a:xfrm>
              <a:off x="6677040" y="4761656"/>
              <a:ext cx="1993508" cy="915541"/>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Formation de base primaire</a:t>
              </a:r>
              <a:endParaRPr b="0" i="0" u="none" strike="noStrike" cap="none" dirty="0">
                <a:solidFill>
                  <a:schemeClr val="dk1"/>
                </a:solidFill>
                <a:latin typeface="Arial"/>
                <a:ea typeface="Arial"/>
                <a:cs typeface="Arial"/>
                <a:sym typeface="Arial"/>
              </a:endParaRPr>
            </a:p>
          </p:txBody>
        </p:sp>
        <p:sp>
          <p:nvSpPr>
            <p:cNvPr id="41" name="Google Shape;184;p21"/>
            <p:cNvSpPr/>
            <p:nvPr/>
          </p:nvSpPr>
          <p:spPr>
            <a:xfrm>
              <a:off x="6542532" y="4629664"/>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grpSp>
      <p:grpSp>
        <p:nvGrpSpPr>
          <p:cNvPr id="45" name="Groupe 44"/>
          <p:cNvGrpSpPr/>
          <p:nvPr>
            <p:custDataLst>
              <p:tags r:id="rId9"/>
            </p:custDataLst>
          </p:nvPr>
        </p:nvGrpSpPr>
        <p:grpSpPr>
          <a:xfrm>
            <a:off x="4200344" y="5365282"/>
            <a:ext cx="2107134" cy="1060549"/>
            <a:chOff x="3943579" y="5923435"/>
            <a:chExt cx="2107134" cy="1060549"/>
          </a:xfrm>
        </p:grpSpPr>
        <p:sp>
          <p:nvSpPr>
            <p:cNvPr id="46" name="Google Shape;155;p19"/>
            <p:cNvSpPr txBox="1"/>
            <p:nvPr/>
          </p:nvSpPr>
          <p:spPr>
            <a:xfrm>
              <a:off x="4060234" y="6059010"/>
              <a:ext cx="1990479" cy="924974"/>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Formation de base secondaire</a:t>
              </a:r>
              <a:endParaRPr b="0" i="0" u="none" strike="noStrike" cap="none" dirty="0">
                <a:solidFill>
                  <a:schemeClr val="dk1"/>
                </a:solidFill>
                <a:latin typeface="Arial"/>
                <a:ea typeface="Arial"/>
                <a:cs typeface="Arial"/>
                <a:sym typeface="Arial"/>
              </a:endParaRPr>
            </a:p>
          </p:txBody>
        </p:sp>
        <p:sp>
          <p:nvSpPr>
            <p:cNvPr id="52" name="Google Shape;184;p21"/>
            <p:cNvSpPr/>
            <p:nvPr/>
          </p:nvSpPr>
          <p:spPr>
            <a:xfrm>
              <a:off x="3943579" y="5923435"/>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grpSp>
      <p:grpSp>
        <p:nvGrpSpPr>
          <p:cNvPr id="59" name="Groupe 58"/>
          <p:cNvGrpSpPr/>
          <p:nvPr>
            <p:custDataLst>
              <p:tags r:id="rId10"/>
            </p:custDataLst>
          </p:nvPr>
        </p:nvGrpSpPr>
        <p:grpSpPr>
          <a:xfrm>
            <a:off x="2069270" y="3882991"/>
            <a:ext cx="2099624" cy="1046642"/>
            <a:chOff x="1342292" y="4629664"/>
            <a:chExt cx="2099624" cy="1046642"/>
          </a:xfrm>
        </p:grpSpPr>
        <p:sp>
          <p:nvSpPr>
            <p:cNvPr id="60" name="Google Shape;156;p19"/>
            <p:cNvSpPr txBox="1"/>
            <p:nvPr/>
          </p:nvSpPr>
          <p:spPr>
            <a:xfrm>
              <a:off x="1460676" y="4760681"/>
              <a:ext cx="1981240" cy="915625"/>
            </a:xfrm>
            <a:prstGeom prst="rect">
              <a:avLst/>
            </a:prstGeom>
            <a:noFill/>
            <a:ln>
              <a:solidFill>
                <a:srgbClr val="00A8B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fr-CA" b="0" i="0" u="none" strike="noStrike" cap="none" dirty="0">
                  <a:solidFill>
                    <a:schemeClr val="dk1"/>
                  </a:solidFill>
                  <a:latin typeface="Arial"/>
                  <a:ea typeface="Arial"/>
                  <a:cs typeface="Arial"/>
                  <a:sym typeface="Arial"/>
                </a:rPr>
                <a:t>Formation de perfectionnement</a:t>
              </a:r>
              <a:br>
                <a:rPr lang="fr-CA" b="0" i="0" u="none" strike="noStrike" cap="none" dirty="0">
                  <a:solidFill>
                    <a:schemeClr val="dk1"/>
                  </a:solidFill>
                  <a:latin typeface="Arial"/>
                  <a:ea typeface="Arial"/>
                  <a:cs typeface="Arial"/>
                  <a:sym typeface="Arial"/>
                </a:rPr>
              </a:br>
              <a:r>
                <a:rPr lang="fr-CA" b="0" i="0" u="none" strike="noStrike" cap="none" dirty="0">
                  <a:solidFill>
                    <a:schemeClr val="dk1"/>
                  </a:solidFill>
                  <a:latin typeface="Arial"/>
                  <a:ea typeface="Arial"/>
                  <a:cs typeface="Arial"/>
                  <a:sym typeface="Arial"/>
                </a:rPr>
                <a:t>(secondaire uniquement)</a:t>
              </a:r>
              <a:endParaRPr b="0" i="0" u="none" strike="noStrike" cap="none" dirty="0">
                <a:solidFill>
                  <a:schemeClr val="dk1"/>
                </a:solidFill>
                <a:latin typeface="Arial"/>
                <a:ea typeface="Arial"/>
                <a:cs typeface="Arial"/>
                <a:sym typeface="Arial"/>
              </a:endParaRPr>
            </a:p>
          </p:txBody>
        </p:sp>
        <p:sp>
          <p:nvSpPr>
            <p:cNvPr id="61" name="Google Shape;184;p21"/>
            <p:cNvSpPr/>
            <p:nvPr/>
          </p:nvSpPr>
          <p:spPr>
            <a:xfrm>
              <a:off x="1342292" y="4629664"/>
              <a:ext cx="257175" cy="257175"/>
            </a:xfrm>
            <a:prstGeom prst="ellipse">
              <a:avLst/>
            </a:prstGeom>
            <a:solidFill>
              <a:srgbClr val="00A8B0"/>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4</a:t>
              </a:r>
              <a:endParaRPr sz="1600" b="0" i="0" u="none" strike="noStrike" cap="none" dirty="0">
                <a:solidFill>
                  <a:schemeClr val="lt1"/>
                </a:solidFill>
                <a:latin typeface="+mn-lt"/>
                <a:ea typeface="Calibri"/>
                <a:cs typeface="Calibri"/>
                <a:sym typeface="Calibri"/>
              </a:endParaRPr>
            </a:p>
          </p:txBody>
        </p:sp>
      </p:grpSp>
      <p:sp>
        <p:nvSpPr>
          <p:cNvPr id="29" name="Légende encadrée 2 28"/>
          <p:cNvSpPr/>
          <p:nvPr>
            <p:custDataLst>
              <p:tags r:id="rId11"/>
            </p:custDataLst>
          </p:nvPr>
        </p:nvSpPr>
        <p:spPr>
          <a:xfrm>
            <a:off x="1541925" y="1731879"/>
            <a:ext cx="7332296" cy="3307163"/>
          </a:xfrm>
          <a:prstGeom prst="borderCallout2">
            <a:avLst>
              <a:gd name="adj1" fmla="val 100655"/>
              <a:gd name="adj2" fmla="val 52109"/>
              <a:gd name="adj3" fmla="val 105684"/>
              <a:gd name="adj4" fmla="val 50411"/>
              <a:gd name="adj5" fmla="val 110595"/>
              <a:gd name="adj6" fmla="val 41454"/>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fr-FR" dirty="0">
                <a:solidFill>
                  <a:schemeClr val="dk1"/>
                </a:solidFill>
                <a:ea typeface="Calibri"/>
                <a:cs typeface="Calibri"/>
                <a:sym typeface="Calibri"/>
              </a:rPr>
              <a:t>L’ADN comprend l’information essentielle au fonctionnement de tout organisme vivant. C’est aussi le nom de code de la formation de base au cours de laquelle les jeunes élus du secondaire découvrent l’ADN qui anime leur conseil d’élèves. Ils y construisent leur Autoportrait afin de comprendre les motivations de leur implication, s’initient à la Démocratie afin d’en appliquer les bonnes pratiques et réalisent l’importance d’agir au nom du « Nous » puisqu’ils font partie d’un groupe appelé à représenter leurs pairs. Au terme de leur formation, les élèves auront en main les clés nécessaires pour assumer leur rôle au sein de leur conseil d’élèves et, ainsi, contribuer à améliorer leur milieu scolaire.</a:t>
            </a:r>
          </a:p>
          <a:p>
            <a:pPr lvl="0">
              <a:lnSpc>
                <a:spcPct val="150000"/>
              </a:lnSpc>
            </a:pPr>
            <a:r>
              <a:rPr lang="fr-FR" dirty="0">
                <a:solidFill>
                  <a:schemeClr val="dk1"/>
                </a:solidFill>
                <a:ea typeface="Calibri"/>
                <a:cs typeface="Calibri"/>
                <a:sym typeface="Calibri"/>
                <a:hlinkClick r:id="rId16"/>
              </a:rPr>
              <a:t>Plan de formation secondaire</a:t>
            </a:r>
            <a:endParaRPr lang="fr-FR" dirty="0">
              <a:solidFill>
                <a:schemeClr val="dk1"/>
              </a:solidFill>
              <a:ea typeface="Calibri"/>
              <a:cs typeface="Calibri"/>
              <a:sym typeface="Calibri"/>
            </a:endParaRPr>
          </a:p>
        </p:txBody>
      </p:sp>
    </p:spTree>
    <p:extLst>
      <p:ext uri="{BB962C8B-B14F-4D97-AF65-F5344CB8AC3E}">
        <p14:creationId xmlns:p14="http://schemas.microsoft.com/office/powerpoint/2010/main" val="4117018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9"/>
</p:tagLst>
</file>

<file path=ppt/tags/tag105.xml><?xml version="1.0" encoding="utf-8"?>
<p:tagLst xmlns:a="http://schemas.openxmlformats.org/drawingml/2006/main" xmlns:r="http://schemas.openxmlformats.org/officeDocument/2006/relationships" xmlns:p="http://schemas.openxmlformats.org/presentationml/2006/main">
  <p:tag name="NUM" val="10"/>
</p:tagLst>
</file>

<file path=ppt/tags/tag106.xml><?xml version="1.0" encoding="utf-8"?>
<p:tagLst xmlns:a="http://schemas.openxmlformats.org/drawingml/2006/main" xmlns:r="http://schemas.openxmlformats.org/officeDocument/2006/relationships" xmlns:p="http://schemas.openxmlformats.org/presentationml/2006/main">
  <p:tag name="NUM" val="11"/>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7"/>
</p:tagLst>
</file>

<file path=ppt/tags/tag114.xml><?xml version="1.0" encoding="utf-8"?>
<p:tagLst xmlns:a="http://schemas.openxmlformats.org/drawingml/2006/main" xmlns:r="http://schemas.openxmlformats.org/officeDocument/2006/relationships" xmlns:p="http://schemas.openxmlformats.org/presentationml/2006/main">
  <p:tag name="NUM" val="8"/>
</p:tagLst>
</file>

<file path=ppt/tags/tag115.xml><?xml version="1.0" encoding="utf-8"?>
<p:tagLst xmlns:a="http://schemas.openxmlformats.org/drawingml/2006/main" xmlns:r="http://schemas.openxmlformats.org/officeDocument/2006/relationships" xmlns:p="http://schemas.openxmlformats.org/presentationml/2006/main">
  <p:tag name="NUM" val="9"/>
</p:tagLst>
</file>

<file path=ppt/tags/tag116.xml><?xml version="1.0" encoding="utf-8"?>
<p:tagLst xmlns:a="http://schemas.openxmlformats.org/drawingml/2006/main" xmlns:r="http://schemas.openxmlformats.org/officeDocument/2006/relationships" xmlns:p="http://schemas.openxmlformats.org/presentationml/2006/main">
  <p:tag name="NUM" val="10"/>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7"/>
</p:tagLst>
</file>

<file path=ppt/tags/tag124.xml><?xml version="1.0" encoding="utf-8"?>
<p:tagLst xmlns:a="http://schemas.openxmlformats.org/drawingml/2006/main" xmlns:r="http://schemas.openxmlformats.org/officeDocument/2006/relationships" xmlns:p="http://schemas.openxmlformats.org/presentationml/2006/main">
  <p:tag name="NUM" val="8"/>
</p:tagLst>
</file>

<file path=ppt/tags/tag125.xml><?xml version="1.0" encoding="utf-8"?>
<p:tagLst xmlns:a="http://schemas.openxmlformats.org/drawingml/2006/main" xmlns:r="http://schemas.openxmlformats.org/officeDocument/2006/relationships" xmlns:p="http://schemas.openxmlformats.org/presentationml/2006/main">
  <p:tag name="NUM" val="9"/>
</p:tagLst>
</file>

<file path=ppt/tags/tag126.xml><?xml version="1.0" encoding="utf-8"?>
<p:tagLst xmlns:a="http://schemas.openxmlformats.org/drawingml/2006/main" xmlns:r="http://schemas.openxmlformats.org/officeDocument/2006/relationships" xmlns:p="http://schemas.openxmlformats.org/presentationml/2006/main">
  <p:tag name="NUM" val="10"/>
</p:tagLst>
</file>

<file path=ppt/tags/tag127.xml><?xml version="1.0" encoding="utf-8"?>
<p:tagLst xmlns:a="http://schemas.openxmlformats.org/drawingml/2006/main" xmlns:r="http://schemas.openxmlformats.org/officeDocument/2006/relationships" xmlns:p="http://schemas.openxmlformats.org/presentationml/2006/main">
  <p:tag name="NUM" val="11"/>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9"/>
</p:tagLst>
</file>

<file path=ppt/tags/tag61.xml><?xml version="1.0" encoding="utf-8"?>
<p:tagLst xmlns:a="http://schemas.openxmlformats.org/drawingml/2006/main" xmlns:r="http://schemas.openxmlformats.org/officeDocument/2006/relationships" xmlns:p="http://schemas.openxmlformats.org/presentationml/2006/main">
  <p:tag name="NUM" val="10"/>
</p:tagLst>
</file>

<file path=ppt/tags/tag62.xml><?xml version="1.0" encoding="utf-8"?>
<p:tagLst xmlns:a="http://schemas.openxmlformats.org/drawingml/2006/main" xmlns:r="http://schemas.openxmlformats.org/officeDocument/2006/relationships" xmlns:p="http://schemas.openxmlformats.org/presentationml/2006/main">
  <p:tag name="NUM" val="1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0"/>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23f9c8-bac7-42ba-8538-2846167e7cde">
      <Terms xmlns="http://schemas.microsoft.com/office/infopath/2007/PartnerControls"/>
    </lcf76f155ced4ddcb4097134ff3c332f>
    <TaxCatchAll xmlns="4089a433-1ed9-4eb1-90a2-2157aecae93d" xsi:nil="true"/>
    <SharedWithUsers xmlns="4089a433-1ed9-4eb1-90a2-2157aecae93d">
      <UserInfo>
        <DisplayName/>
        <AccountId xsi:nil="true"/>
        <AccountType/>
      </UserInfo>
    </SharedWithUsers>
    <MediaLengthInSeconds xmlns="5f23f9c8-bac7-42ba-8538-2846167e7cd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69D2960428884B85B8459D9994785A" ma:contentTypeVersion="16" ma:contentTypeDescription="Crée un document." ma:contentTypeScope="" ma:versionID="eb7bb77713cab5e48c3b428ce7dd32c3">
  <xsd:schema xmlns:xsd="http://www.w3.org/2001/XMLSchema" xmlns:xs="http://www.w3.org/2001/XMLSchema" xmlns:p="http://schemas.microsoft.com/office/2006/metadata/properties" xmlns:ns2="5f23f9c8-bac7-42ba-8538-2846167e7cde" xmlns:ns3="4089a433-1ed9-4eb1-90a2-2157aecae93d" targetNamespace="http://schemas.microsoft.com/office/2006/metadata/properties" ma:root="true" ma:fieldsID="a3891b890f8203515b20d28028daa648" ns2:_="" ns3:_="">
    <xsd:import namespace="5f23f9c8-bac7-42ba-8538-2846167e7cde"/>
    <xsd:import namespace="4089a433-1ed9-4eb1-90a2-2157aecae9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3f9c8-bac7-42ba-8538-2846167e7c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7b8f9ed-6a47-431a-893d-9cdf97823e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089a433-1ed9-4eb1-90a2-2157aecae93d"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489030b5-b48c-427a-aebd-f98205b9d845}" ma:internalName="TaxCatchAll" ma:showField="CatchAllData" ma:web="4089a433-1ed9-4eb1-90a2-2157aecae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745292-59A8-49C0-B03C-EBC2824FDB6D}">
  <ds:schemaRefs>
    <ds:schemaRef ds:uri="http://schemas.microsoft.com/office/2006/metadata/properties"/>
    <ds:schemaRef ds:uri="http://schemas.microsoft.com/office/infopath/2007/PartnerControls"/>
    <ds:schemaRef ds:uri="cb42c1a8-2351-4f93-ab52-dbe9a46ce7a7"/>
    <ds:schemaRef ds:uri="18125639-ec9c-4d4f-9296-77d56083990c"/>
  </ds:schemaRefs>
</ds:datastoreItem>
</file>

<file path=customXml/itemProps2.xml><?xml version="1.0" encoding="utf-8"?>
<ds:datastoreItem xmlns:ds="http://schemas.openxmlformats.org/officeDocument/2006/customXml" ds:itemID="{24C6C2DC-D065-48C4-B787-73A180BF9878}"/>
</file>

<file path=customXml/itemProps3.xml><?xml version="1.0" encoding="utf-8"?>
<ds:datastoreItem xmlns:ds="http://schemas.openxmlformats.org/officeDocument/2006/customXml" ds:itemID="{5CA10045-B7F9-450C-90C4-E1D64E1C3A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2217</TotalTime>
  <Words>1245</Words>
  <Application>Microsoft Office PowerPoint</Application>
  <PresentationFormat>Affichage à l'écran (4:3)</PresentationFormat>
  <Paragraphs>124</Paragraphs>
  <Slides>12</Slides>
  <Notes>12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Arial Unicode MS</vt:lpstr>
      <vt:lpstr>Calibri</vt:lpstr>
      <vt:lpstr>Thème Office</vt:lpstr>
      <vt:lpstr>Module 5 Former et soutenir les membres du conseil, les responsables et l’équipe-école</vt:lpstr>
      <vt:lpstr>Pour coordonner un conseil d’élèves, vous devez effectuer certaines activités avant la mise en place du conseil d’élèves et d’autres activités pendant les travaux de celui-ci. </vt:lpstr>
      <vt:lpstr>Pourquoi former les personnes qui font partie du conseil d’élèves ou celles qui collaborent avec ce dernier? </vt:lpstr>
      <vt:lpstr>Pourquoi former les personnes qui font partie du conseil d’élèves ou celles qui collaborent avec ce dernier? </vt:lpstr>
      <vt:lpstr>Pourquoi former les personnes qui font partie du conseil d’élèves ou celles qui collaborent avec ce dernier? </vt:lpstr>
      <vt:lpstr>Présentation PowerPoint</vt:lpstr>
      <vt:lpstr>Présentation PowerPoint</vt:lpstr>
      <vt:lpstr>Présentation PowerPoint</vt:lpstr>
      <vt:lpstr>Présentation PowerPoint</vt:lpstr>
      <vt:lpstr>L’équipe de Vox populi vous accompagne tout au long de l’année en offrant des formations sans frais ainsi qu’un service-conseil personnalisé.                                                  Voici nos coordonnées :                                                 Téléphone : 418 644-1090, poste 3440                                                 Sans frais : 1 844 644-1090, poste 3440                                                  voxpopuli@electionsquebec.qc.ca</vt:lpstr>
      <vt:lpstr>Vous avez terminé la leçon 5.1 portant sur le soutien et la formation.    Consultez les autres modules de la formation en ligne pour la personne responsable du conseil d’élèves. </vt:lpstr>
      <vt:lpstr>Une initiative conjointe de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Déterminer la place du conseil d’élèves dans l’école</dc:title>
  <dc:creator>Élyse Bolduc</dc:creator>
  <cp:lastModifiedBy>Catherine Lebossé</cp:lastModifiedBy>
  <cp:revision>148</cp:revision>
  <dcterms:modified xsi:type="dcterms:W3CDTF">2022-07-28T12:39:17Z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0x0101005A69D2960428884B85B8459D9994785A</vt:lpwstr>
  </property>
  <property fmtid="{D5CDD505-2E9C-101B-9397-08002B2CF9AE}" pid="3" name="MediaServiceImageTags">
    <vt:lpwstr/>
  </property>
  <property fmtid="{D5CDD505-2E9C-101B-9397-08002B2CF9AE}" pid="4" name="Order">
    <vt:r8>235000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