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1"/>
  </p:notesMasterIdLst>
  <p:sldIdLst>
    <p:sldId id="274" r:id="rId5"/>
    <p:sldId id="347" r:id="rId6"/>
    <p:sldId id="363" r:id="rId7"/>
    <p:sldId id="358" r:id="rId8"/>
    <p:sldId id="354" r:id="rId9"/>
    <p:sldId id="361" r:id="rId10"/>
    <p:sldId id="366" r:id="rId11"/>
    <p:sldId id="364" r:id="rId12"/>
    <p:sldId id="359" r:id="rId13"/>
    <p:sldId id="357" r:id="rId14"/>
    <p:sldId id="349" r:id="rId15"/>
    <p:sldId id="365" r:id="rId16"/>
    <p:sldId id="360" r:id="rId17"/>
    <p:sldId id="362" r:id="rId18"/>
    <p:sldId id="353" r:id="rId19"/>
    <p:sldId id="335"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22"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3" clrIdx="2">
    <p:extLst>
      <p:ext uri="{19B8F6BF-5375-455C-9EA6-DF929625EA0E}">
        <p15:presenceInfo xmlns:p15="http://schemas.microsoft.com/office/powerpoint/2012/main" userId="S::EBolduc@electionsquebec.qc.ca::ed6222db-4b41-4fc8-8cab-0923c08fa00f" providerId="AD"/>
      </p:ext>
    </p:extLst>
  </p:cmAuthor>
  <p:cmAuthor id="3" name="Frédéric Nadeau" initials="FN" lastIdx="1" clrIdx="3">
    <p:extLst>
      <p:ext uri="{19B8F6BF-5375-455C-9EA6-DF929625EA0E}">
        <p15:presenceInfo xmlns:p15="http://schemas.microsoft.com/office/powerpoint/2012/main" userId="S::fnadeau@electionsquebec.qc.ca::278842bb-fa2e-4c7c-b6be-057cb5f4c218" providerId="AD"/>
      </p:ext>
    </p:extLst>
  </p:cmAuthor>
  <p:cmAuthor id="4" name="Élaine Lajoie" initials="ÉL" lastIdx="3" clrIdx="4">
    <p:extLst>
      <p:ext uri="{19B8F6BF-5375-455C-9EA6-DF929625EA0E}">
        <p15:presenceInfo xmlns:p15="http://schemas.microsoft.com/office/powerpoint/2012/main" userId="S::ELajoie@electionsquebec.qc.ca::1ce40b26-d8b2-4248-b96e-5e08603a41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9E0A54"/>
    <a:srgbClr val="000000"/>
    <a:srgbClr val="00A3B4"/>
    <a:srgbClr val="00A8B0"/>
    <a:srgbClr val="91195A"/>
    <a:srgbClr val="92BC09"/>
    <a:srgbClr val="EFF6FB"/>
    <a:srgbClr val="D4D5D6"/>
    <a:srgbClr val="DF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84F79-DEA5-4B44-B1C2-762ACD93B5BB}" v="47" dt="2022-07-28T12:10:23.10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Élyse" userId="ed6222db-4b41-4fc8-8cab-0923c08fa00f" providerId="ADAL" clId="{71D8EC43-D1F5-4BD8-9426-B90985DCDF51}"/>
    <pc:docChg chg="undo custSel modSld sldOrd modMainMaster">
      <pc:chgData name="Élyse" userId="ed6222db-4b41-4fc8-8cab-0923c08fa00f" providerId="ADAL" clId="{71D8EC43-D1F5-4BD8-9426-B90985DCDF51}" dt="2021-01-19T14:50:07.734" v="94" actId="1076"/>
      <pc:docMkLst>
        <pc:docMk/>
      </pc:docMkLst>
      <pc:sldChg chg="modSp">
        <pc:chgData name="Élyse" userId="ed6222db-4b41-4fc8-8cab-0923c08fa00f" providerId="ADAL" clId="{71D8EC43-D1F5-4BD8-9426-B90985DCDF51}" dt="2021-01-19T13:52:19.499" v="1" actId="20577"/>
        <pc:sldMkLst>
          <pc:docMk/>
          <pc:sldMk cId="1053781828" sldId="274"/>
        </pc:sldMkLst>
        <pc:spChg chg="mod">
          <ac:chgData name="Élyse" userId="ed6222db-4b41-4fc8-8cab-0923c08fa00f" providerId="ADAL" clId="{71D8EC43-D1F5-4BD8-9426-B90985DCDF51}" dt="2021-01-19T13:52:19.499" v="1" actId="20577"/>
          <ac:spMkLst>
            <pc:docMk/>
            <pc:sldMk cId="1053781828" sldId="274"/>
            <ac:spMk id="4" creationId="{7A6B5E15-7052-4839-8A44-E885F803B11E}"/>
          </ac:spMkLst>
        </pc:spChg>
      </pc:sldChg>
      <pc:sldChg chg="ord delCm">
        <pc:chgData name="Élyse" userId="ed6222db-4b41-4fc8-8cab-0923c08fa00f" providerId="ADAL" clId="{71D8EC43-D1F5-4BD8-9426-B90985DCDF51}" dt="2021-01-19T13:56:30.612" v="58" actId="1592"/>
        <pc:sldMkLst>
          <pc:docMk/>
          <pc:sldMk cId="3681247136" sldId="347"/>
        </pc:sldMkLst>
      </pc:sldChg>
      <pc:sldChg chg="modSp delCm modCm">
        <pc:chgData name="Élyse" userId="ed6222db-4b41-4fc8-8cab-0923c08fa00f" providerId="ADAL" clId="{71D8EC43-D1F5-4BD8-9426-B90985DCDF51}" dt="2021-01-19T13:57:12.888" v="61" actId="13926"/>
        <pc:sldMkLst>
          <pc:docMk/>
          <pc:sldMk cId="1798898949" sldId="359"/>
        </pc:sldMkLst>
        <pc:spChg chg="mod">
          <ac:chgData name="Élyse" userId="ed6222db-4b41-4fc8-8cab-0923c08fa00f" providerId="ADAL" clId="{71D8EC43-D1F5-4BD8-9426-B90985DCDF51}" dt="2021-01-19T13:57:12.888" v="61" actId="13926"/>
          <ac:spMkLst>
            <pc:docMk/>
            <pc:sldMk cId="1798898949" sldId="359"/>
            <ac:spMk id="2" creationId="{6DB1649D-C633-4BA3-83AC-8D9B16296D4D}"/>
          </ac:spMkLst>
        </pc:spChg>
      </pc:sldChg>
      <pc:sldChg chg="modSp delCm">
        <pc:chgData name="Élyse" userId="ed6222db-4b41-4fc8-8cab-0923c08fa00f" providerId="ADAL" clId="{71D8EC43-D1F5-4BD8-9426-B90985DCDF51}" dt="2021-01-19T14:50:07.734" v="94" actId="1076"/>
        <pc:sldMkLst>
          <pc:docMk/>
          <pc:sldMk cId="3385964" sldId="362"/>
        </pc:sldMkLst>
        <pc:spChg chg="mod">
          <ac:chgData name="Élyse" userId="ed6222db-4b41-4fc8-8cab-0923c08fa00f" providerId="ADAL" clId="{71D8EC43-D1F5-4BD8-9426-B90985DCDF51}" dt="2021-01-19T14:50:07.734" v="94" actId="1076"/>
          <ac:spMkLst>
            <pc:docMk/>
            <pc:sldMk cId="3385964" sldId="362"/>
            <ac:spMk id="6" creationId="{49325C44-DB3A-4896-96F6-3EA7BB24F67D}"/>
          </ac:spMkLst>
        </pc:spChg>
      </pc:sldChg>
      <pc:sldMasterChg chg="modSldLayout">
        <pc:chgData name="Élyse" userId="ed6222db-4b41-4fc8-8cab-0923c08fa00f" providerId="ADAL" clId="{71D8EC43-D1F5-4BD8-9426-B90985DCDF51}" dt="2021-01-19T13:53:24.587" v="55" actId="20577"/>
        <pc:sldMasterMkLst>
          <pc:docMk/>
          <pc:sldMasterMk cId="0" sldId="2147483659"/>
        </pc:sldMasterMkLst>
        <pc:sldLayoutChg chg="addSp delSp modSp">
          <pc:chgData name="Élyse" userId="ed6222db-4b41-4fc8-8cab-0923c08fa00f" providerId="ADAL" clId="{71D8EC43-D1F5-4BD8-9426-B90985DCDF51}" dt="2021-01-19T13:53:20.604" v="53" actId="20577"/>
          <pc:sldLayoutMkLst>
            <pc:docMk/>
            <pc:sldMasterMk cId="0" sldId="2147483659"/>
            <pc:sldLayoutMk cId="3209820408" sldId="2147483662"/>
          </pc:sldLayoutMkLst>
          <pc:spChg chg="add del">
            <ac:chgData name="Élyse" userId="ed6222db-4b41-4fc8-8cab-0923c08fa00f" providerId="ADAL" clId="{71D8EC43-D1F5-4BD8-9426-B90985DCDF51}" dt="2021-01-19T13:52:58.522" v="29" actId="478"/>
            <ac:spMkLst>
              <pc:docMk/>
              <pc:sldMasterMk cId="0" sldId="2147483659"/>
              <pc:sldLayoutMk cId="3209820408" sldId="2147483662"/>
              <ac:spMk id="10" creationId="{5B23CE17-1C38-4FE3-AFF2-AD27013A0F20}"/>
            </ac:spMkLst>
          </pc:spChg>
          <pc:spChg chg="add mod">
            <ac:chgData name="Élyse" userId="ed6222db-4b41-4fc8-8cab-0923c08fa00f" providerId="ADAL" clId="{71D8EC43-D1F5-4BD8-9426-B90985DCDF51}" dt="2021-01-19T13:52:41.794" v="5" actId="1076"/>
            <ac:spMkLst>
              <pc:docMk/>
              <pc:sldMasterMk cId="0" sldId="2147483659"/>
              <pc:sldLayoutMk cId="3209820408" sldId="2147483662"/>
              <ac:spMk id="17" creationId="{46DC5E67-9F00-4020-AAEA-1DE2FC4644F4}"/>
            </ac:spMkLst>
          </pc:spChg>
          <pc:spChg chg="add mod">
            <ac:chgData name="Élyse" userId="ed6222db-4b41-4fc8-8cab-0923c08fa00f" providerId="ADAL" clId="{71D8EC43-D1F5-4BD8-9426-B90985DCDF51}" dt="2021-01-19T13:53:06.321" v="49" actId="1036"/>
            <ac:spMkLst>
              <pc:docMk/>
              <pc:sldMasterMk cId="0" sldId="2147483659"/>
              <pc:sldLayoutMk cId="3209820408" sldId="2147483662"/>
              <ac:spMk id="20" creationId="{46DC5E67-9F00-4020-AAEA-1DE2FC4644F4}"/>
            </ac:spMkLst>
          </pc:spChg>
          <pc:spChg chg="mod">
            <ac:chgData name="Élyse" userId="ed6222db-4b41-4fc8-8cab-0923c08fa00f" providerId="ADAL" clId="{71D8EC43-D1F5-4BD8-9426-B90985DCDF51}" dt="2021-01-19T13:53:20.604" v="53" actId="20577"/>
            <ac:spMkLst>
              <pc:docMk/>
              <pc:sldMasterMk cId="0" sldId="2147483659"/>
              <pc:sldLayoutMk cId="3209820408" sldId="2147483662"/>
              <ac:spMk id="22" creationId="{6F9B2632-DEC0-4897-9E1E-6CD4C198AA9A}"/>
            </ac:spMkLst>
          </pc:spChg>
        </pc:sldLayoutChg>
        <pc:sldLayoutChg chg="addSp delSp modSp">
          <pc:chgData name="Élyse" userId="ed6222db-4b41-4fc8-8cab-0923c08fa00f" providerId="ADAL" clId="{71D8EC43-D1F5-4BD8-9426-B90985DCDF51}" dt="2021-01-19T13:53:24.587" v="55" actId="20577"/>
          <pc:sldLayoutMkLst>
            <pc:docMk/>
            <pc:sldMasterMk cId="0" sldId="2147483659"/>
            <pc:sldLayoutMk cId="3058409018" sldId="2147483665"/>
          </pc:sldLayoutMkLst>
          <pc:spChg chg="del">
            <ac:chgData name="Élyse" userId="ed6222db-4b41-4fc8-8cab-0923c08fa00f" providerId="ADAL" clId="{71D8EC43-D1F5-4BD8-9426-B90985DCDF51}" dt="2021-01-19T13:53:15.787" v="50" actId="478"/>
            <ac:spMkLst>
              <pc:docMk/>
              <pc:sldMasterMk cId="0" sldId="2147483659"/>
              <pc:sldLayoutMk cId="3058409018" sldId="2147483665"/>
              <ac:spMk id="10" creationId="{5B23CE17-1C38-4FE3-AFF2-AD27013A0F20}"/>
            </ac:spMkLst>
          </pc:spChg>
          <pc:spChg chg="add">
            <ac:chgData name="Élyse" userId="ed6222db-4b41-4fc8-8cab-0923c08fa00f" providerId="ADAL" clId="{71D8EC43-D1F5-4BD8-9426-B90985DCDF51}" dt="2021-01-19T13:53:16.340" v="51"/>
            <ac:spMkLst>
              <pc:docMk/>
              <pc:sldMasterMk cId="0" sldId="2147483659"/>
              <pc:sldLayoutMk cId="3058409018" sldId="2147483665"/>
              <ac:spMk id="17" creationId="{31BB1C89-DACA-4012-AA00-0A3C0055B5F5}"/>
            </ac:spMkLst>
          </pc:spChg>
          <pc:spChg chg="mod">
            <ac:chgData name="Élyse" userId="ed6222db-4b41-4fc8-8cab-0923c08fa00f" providerId="ADAL" clId="{71D8EC43-D1F5-4BD8-9426-B90985DCDF51}" dt="2021-01-19T13:53:24.587" v="55" actId="20577"/>
            <ac:spMkLst>
              <pc:docMk/>
              <pc:sldMasterMk cId="0" sldId="2147483659"/>
              <pc:sldLayoutMk cId="3058409018" sldId="2147483665"/>
              <ac:spMk id="22" creationId="{6F9B2632-DEC0-4897-9E1E-6CD4C198AA9A}"/>
            </ac:spMkLst>
          </pc:spChg>
        </pc:sldLayoutChg>
      </pc:sldMasterChg>
    </pc:docChg>
  </pc:docChgLst>
  <pc:docChgLst>
    <pc:chgData name="Élaine Lajoie" userId="S::elajoie@electionsquebec.qc.ca::1ce40b26-d8b2-4248-b96e-5e08603a415b" providerId="AD" clId="Web-{9217C931-2123-FD04-6661-47DB10B964A2}"/>
    <pc:docChg chg="modSld">
      <pc:chgData name="Élaine Lajoie" userId="S::elajoie@electionsquebec.qc.ca::1ce40b26-d8b2-4248-b96e-5e08603a415b" providerId="AD" clId="Web-{9217C931-2123-FD04-6661-47DB10B964A2}" dt="2021-01-18T19:55:52.614" v="1" actId="20577"/>
      <pc:docMkLst>
        <pc:docMk/>
      </pc:docMkLst>
      <pc:sldChg chg="modSp">
        <pc:chgData name="Élaine Lajoie" userId="S::elajoie@electionsquebec.qc.ca::1ce40b26-d8b2-4248-b96e-5e08603a415b" providerId="AD" clId="Web-{9217C931-2123-FD04-6661-47DB10B964A2}" dt="2021-01-18T19:55:52.614" v="1" actId="20577"/>
        <pc:sldMkLst>
          <pc:docMk/>
          <pc:sldMk cId="3385964" sldId="362"/>
        </pc:sldMkLst>
        <pc:spChg chg="mod">
          <ac:chgData name="Élaine Lajoie" userId="S::elajoie@electionsquebec.qc.ca::1ce40b26-d8b2-4248-b96e-5e08603a415b" providerId="AD" clId="Web-{9217C931-2123-FD04-6661-47DB10B964A2}" dt="2021-01-18T19:55:52.614" v="1" actId="20577"/>
          <ac:spMkLst>
            <pc:docMk/>
            <pc:sldMk cId="3385964" sldId="362"/>
            <ac:spMk id="4" creationId="{F5693C75-6860-4E25-8954-BA185F5DAD92}"/>
          </ac:spMkLst>
        </pc:spChg>
      </pc:sldChg>
    </pc:docChg>
  </pc:docChgLst>
  <pc:docChgLst>
    <pc:chgData name="Élyse Bolduc" userId="ed6222db-4b41-4fc8-8cab-0923c08fa00f" providerId="ADAL" clId="{71D8EC43-D1F5-4BD8-9426-B90985DCDF51}"/>
    <pc:docChg chg="undo custSel addSld delSld modSld sldOrd modMainMaster">
      <pc:chgData name="Élyse Bolduc" userId="ed6222db-4b41-4fc8-8cab-0923c08fa00f" providerId="ADAL" clId="{71D8EC43-D1F5-4BD8-9426-B90985DCDF51}" dt="2021-01-14T19:37:30.591" v="8450" actId="1076"/>
      <pc:docMkLst>
        <pc:docMk/>
      </pc:docMkLst>
      <pc:sldChg chg="modSp">
        <pc:chgData name="Élyse Bolduc" userId="ed6222db-4b41-4fc8-8cab-0923c08fa00f" providerId="ADAL" clId="{71D8EC43-D1F5-4BD8-9426-B90985DCDF51}" dt="2021-01-11T15:48:24.169" v="7534" actId="20577"/>
        <pc:sldMkLst>
          <pc:docMk/>
          <pc:sldMk cId="1053781828" sldId="274"/>
        </pc:sldMkLst>
        <pc:spChg chg="mod">
          <ac:chgData name="Élyse Bolduc" userId="ed6222db-4b41-4fc8-8cab-0923c08fa00f" providerId="ADAL" clId="{71D8EC43-D1F5-4BD8-9426-B90985DCDF51}" dt="2021-01-11T15:48:24.169" v="7534" actId="20577"/>
          <ac:spMkLst>
            <pc:docMk/>
            <pc:sldMk cId="1053781828" sldId="274"/>
            <ac:spMk id="4" creationId="{7A6B5E15-7052-4839-8A44-E885F803B11E}"/>
          </ac:spMkLst>
        </pc:spChg>
      </pc:sldChg>
      <pc:sldChg chg="del">
        <pc:chgData name="Élyse Bolduc" userId="ed6222db-4b41-4fc8-8cab-0923c08fa00f" providerId="ADAL" clId="{71D8EC43-D1F5-4BD8-9426-B90985DCDF51}" dt="2020-12-08T21:37:12.394" v="3676" actId="2696"/>
        <pc:sldMkLst>
          <pc:docMk/>
          <pc:sldMk cId="1250936297" sldId="280"/>
        </pc:sldMkLst>
      </pc:sldChg>
      <pc:sldChg chg="addSp delSp modSp">
        <pc:chgData name="Élyse Bolduc" userId="ed6222db-4b41-4fc8-8cab-0923c08fa00f" providerId="ADAL" clId="{71D8EC43-D1F5-4BD8-9426-B90985DCDF51}" dt="2020-12-08T21:06:06.227" v="2773" actId="478"/>
        <pc:sldMkLst>
          <pc:docMk/>
          <pc:sldMk cId="3681247136" sldId="347"/>
        </pc:sldMkLst>
        <pc:spChg chg="mod">
          <ac:chgData name="Élyse Bolduc" userId="ed6222db-4b41-4fc8-8cab-0923c08fa00f" providerId="ADAL" clId="{71D8EC43-D1F5-4BD8-9426-B90985DCDF51}" dt="2020-12-07T16:31:13.814" v="2697" actId="114"/>
          <ac:spMkLst>
            <pc:docMk/>
            <pc:sldMk cId="3681247136" sldId="347"/>
            <ac:spMk id="2" creationId="{6DB1649D-C633-4BA3-83AC-8D9B16296D4D}"/>
          </ac:spMkLst>
        </pc:spChg>
        <pc:spChg chg="add del mod">
          <ac:chgData name="Élyse Bolduc" userId="ed6222db-4b41-4fc8-8cab-0923c08fa00f" providerId="ADAL" clId="{71D8EC43-D1F5-4BD8-9426-B90985DCDF51}" dt="2020-12-07T16:33:50.269" v="2714" actId="478"/>
          <ac:spMkLst>
            <pc:docMk/>
            <pc:sldMk cId="3681247136" sldId="347"/>
            <ac:spMk id="3" creationId="{69ECF3E8-9A8A-446B-A682-C3BA557E48BA}"/>
          </ac:spMkLst>
        </pc:spChg>
        <pc:spChg chg="add del mod">
          <ac:chgData name="Élyse Bolduc" userId="ed6222db-4b41-4fc8-8cab-0923c08fa00f" providerId="ADAL" clId="{71D8EC43-D1F5-4BD8-9426-B90985DCDF51}" dt="2020-12-04T15:53:59.381" v="3"/>
          <ac:spMkLst>
            <pc:docMk/>
            <pc:sldMk cId="3681247136" sldId="347"/>
            <ac:spMk id="3" creationId="{810B0945-BC75-4CFA-AD45-623DEE6AB74D}"/>
          </ac:spMkLst>
        </pc:spChg>
        <pc:spChg chg="add mod">
          <ac:chgData name="Élyse Bolduc" userId="ed6222db-4b41-4fc8-8cab-0923c08fa00f" providerId="ADAL" clId="{71D8EC43-D1F5-4BD8-9426-B90985DCDF51}" dt="2020-12-07T16:28:21.402" v="2620" actId="1076"/>
          <ac:spMkLst>
            <pc:docMk/>
            <pc:sldMk cId="3681247136" sldId="347"/>
            <ac:spMk id="4" creationId="{2141E012-5D3A-407E-9681-11898975F42F}"/>
          </ac:spMkLst>
        </pc:spChg>
        <pc:spChg chg="add del">
          <ac:chgData name="Élyse Bolduc" userId="ed6222db-4b41-4fc8-8cab-0923c08fa00f" providerId="ADAL" clId="{71D8EC43-D1F5-4BD8-9426-B90985DCDF51}" dt="2020-12-04T15:54:44.824" v="7"/>
          <ac:spMkLst>
            <pc:docMk/>
            <pc:sldMk cId="3681247136" sldId="347"/>
            <ac:spMk id="7" creationId="{33EF1F74-61A2-472B-B301-876E9A60E4F6}"/>
          </ac:spMkLst>
        </pc:spChg>
        <pc:spChg chg="add mod">
          <ac:chgData name="Élyse Bolduc" userId="ed6222db-4b41-4fc8-8cab-0923c08fa00f" providerId="ADAL" clId="{71D8EC43-D1F5-4BD8-9426-B90985DCDF51}" dt="2020-12-07T16:28:21.402" v="2620" actId="1076"/>
          <ac:spMkLst>
            <pc:docMk/>
            <pc:sldMk cId="3681247136" sldId="347"/>
            <ac:spMk id="7" creationId="{9DBA11AB-2CE1-4E2F-A479-C642BC369B1A}"/>
          </ac:spMkLst>
        </pc:spChg>
        <pc:spChg chg="add del mod">
          <ac:chgData name="Élyse Bolduc" userId="ed6222db-4b41-4fc8-8cab-0923c08fa00f" providerId="ADAL" clId="{71D8EC43-D1F5-4BD8-9426-B90985DCDF51}" dt="2020-12-07T16:33:49.470" v="2713" actId="478"/>
          <ac:spMkLst>
            <pc:docMk/>
            <pc:sldMk cId="3681247136" sldId="347"/>
            <ac:spMk id="8" creationId="{540240A1-7F6A-41C0-AD09-96DCE3571597}"/>
          </ac:spMkLst>
        </pc:spChg>
        <pc:spChg chg="add del mod">
          <ac:chgData name="Élyse Bolduc" userId="ed6222db-4b41-4fc8-8cab-0923c08fa00f" providerId="ADAL" clId="{71D8EC43-D1F5-4BD8-9426-B90985DCDF51}" dt="2020-12-08T21:06:01.725" v="2772" actId="478"/>
          <ac:spMkLst>
            <pc:docMk/>
            <pc:sldMk cId="3681247136" sldId="347"/>
            <ac:spMk id="8" creationId="{5DBF48E5-0088-4289-8171-4EC6E5633728}"/>
          </ac:spMkLst>
        </pc:spChg>
        <pc:picChg chg="add">
          <ac:chgData name="Élyse Bolduc" userId="ed6222db-4b41-4fc8-8cab-0923c08fa00f" providerId="ADAL" clId="{71D8EC43-D1F5-4BD8-9426-B90985DCDF51}" dt="2020-12-02T19:54:13.571" v="0"/>
          <ac:picMkLst>
            <pc:docMk/>
            <pc:sldMk cId="3681247136" sldId="347"/>
            <ac:picMk id="4" creationId="{331DCF15-977D-4E64-9D55-C111267591BF}"/>
          </ac:picMkLst>
        </pc:picChg>
        <pc:picChg chg="add del mod">
          <ac:chgData name="Élyse Bolduc" userId="ed6222db-4b41-4fc8-8cab-0923c08fa00f" providerId="ADAL" clId="{71D8EC43-D1F5-4BD8-9426-B90985DCDF51}" dt="2020-12-08T21:06:06.227" v="2773" actId="478"/>
          <ac:picMkLst>
            <pc:docMk/>
            <pc:sldMk cId="3681247136" sldId="347"/>
            <ac:picMk id="5" creationId="{D0F69A90-8457-4309-8368-3DFCA98C48CC}"/>
          </ac:picMkLst>
        </pc:picChg>
        <pc:picChg chg="add del mod">
          <ac:chgData name="Élyse Bolduc" userId="ed6222db-4b41-4fc8-8cab-0923c08fa00f" providerId="ADAL" clId="{71D8EC43-D1F5-4BD8-9426-B90985DCDF51}" dt="2020-12-07T16:28:17.024" v="2618" actId="478"/>
          <ac:picMkLst>
            <pc:docMk/>
            <pc:sldMk cId="3681247136" sldId="347"/>
            <ac:picMk id="6" creationId="{2CF5EF5C-2164-4F74-91E8-6236CA38F6AC}"/>
          </ac:picMkLst>
        </pc:picChg>
        <pc:picChg chg="add mod">
          <ac:chgData name="Élyse Bolduc" userId="ed6222db-4b41-4fc8-8cab-0923c08fa00f" providerId="ADAL" clId="{71D8EC43-D1F5-4BD8-9426-B90985DCDF51}" dt="2020-12-08T21:05:58.021" v="2771" actId="1037"/>
          <ac:picMkLst>
            <pc:docMk/>
            <pc:sldMk cId="3681247136" sldId="347"/>
            <ac:picMk id="6" creationId="{CE843A14-099B-40A3-9949-30CBAB8B618C}"/>
          </ac:picMkLst>
        </pc:picChg>
        <pc:picChg chg="add del mod ord">
          <ac:chgData name="Élyse Bolduc" userId="ed6222db-4b41-4fc8-8cab-0923c08fa00f" providerId="ADAL" clId="{71D8EC43-D1F5-4BD8-9426-B90985DCDF51}" dt="2020-12-08T21:05:30.204" v="2760" actId="167"/>
          <ac:picMkLst>
            <pc:docMk/>
            <pc:sldMk cId="3681247136" sldId="347"/>
            <ac:picMk id="9" creationId="{929AB2D5-9C68-4EB9-AE84-CFBE4B9A7536}"/>
          </ac:picMkLst>
        </pc:picChg>
        <pc:picChg chg="add del mod modCrop">
          <ac:chgData name="Élyse Bolduc" userId="ed6222db-4b41-4fc8-8cab-0923c08fa00f" providerId="ADAL" clId="{71D8EC43-D1F5-4BD8-9426-B90985DCDF51}" dt="2020-12-07T16:35:17.021" v="2726" actId="478"/>
          <ac:picMkLst>
            <pc:docMk/>
            <pc:sldMk cId="3681247136" sldId="347"/>
            <ac:picMk id="10" creationId="{591091B3-F060-435E-A1F7-DD487E410DC2}"/>
          </ac:picMkLst>
        </pc:picChg>
      </pc:sldChg>
      <pc:sldChg chg="add del modTransition">
        <pc:chgData name="Élyse Bolduc" userId="ed6222db-4b41-4fc8-8cab-0923c08fa00f" providerId="ADAL" clId="{71D8EC43-D1F5-4BD8-9426-B90985DCDF51}" dt="2020-12-08T21:36:46.300" v="3672" actId="2696"/>
        <pc:sldMkLst>
          <pc:docMk/>
          <pc:sldMk cId="3846047699" sldId="348"/>
        </pc:sldMkLst>
      </pc:sldChg>
      <pc:sldChg chg="addSp delSp modSp ord delCm">
        <pc:chgData name="Élyse Bolduc" userId="ed6222db-4b41-4fc8-8cab-0923c08fa00f" providerId="ADAL" clId="{71D8EC43-D1F5-4BD8-9426-B90985DCDF51}" dt="2021-01-14T19:19:32.580" v="8373" actId="13926"/>
        <pc:sldMkLst>
          <pc:docMk/>
          <pc:sldMk cId="3285536064" sldId="349"/>
        </pc:sldMkLst>
        <pc:spChg chg="mod">
          <ac:chgData name="Élyse Bolduc" userId="ed6222db-4b41-4fc8-8cab-0923c08fa00f" providerId="ADAL" clId="{71D8EC43-D1F5-4BD8-9426-B90985DCDF51}" dt="2020-12-14T15:36:44.817" v="3951" actId="20577"/>
          <ac:spMkLst>
            <pc:docMk/>
            <pc:sldMk cId="3285536064" sldId="349"/>
            <ac:spMk id="2" creationId="{6DB1649D-C633-4BA3-83AC-8D9B16296D4D}"/>
          </ac:spMkLst>
        </pc:spChg>
        <pc:spChg chg="add del mod">
          <ac:chgData name="Élyse Bolduc" userId="ed6222db-4b41-4fc8-8cab-0923c08fa00f" providerId="ADAL" clId="{71D8EC43-D1F5-4BD8-9426-B90985DCDF51}" dt="2020-12-07T15:46:28.917" v="1682" actId="478"/>
          <ac:spMkLst>
            <pc:docMk/>
            <pc:sldMk cId="3285536064" sldId="349"/>
            <ac:spMk id="3" creationId="{357025A0-237A-4571-B266-8D93DC7640FB}"/>
          </ac:spMkLst>
        </pc:spChg>
        <pc:spChg chg="add mod">
          <ac:chgData name="Élyse Bolduc" userId="ed6222db-4b41-4fc8-8cab-0923c08fa00f" providerId="ADAL" clId="{71D8EC43-D1F5-4BD8-9426-B90985DCDF51}" dt="2021-01-14T19:19:32.580" v="8373" actId="13926"/>
          <ac:spMkLst>
            <pc:docMk/>
            <pc:sldMk cId="3285536064" sldId="349"/>
            <ac:spMk id="3" creationId="{856E541B-7800-482B-BEDD-335BF5BFAD89}"/>
          </ac:spMkLst>
        </pc:spChg>
        <pc:spChg chg="add mod">
          <ac:chgData name="Élyse Bolduc" userId="ed6222db-4b41-4fc8-8cab-0923c08fa00f" providerId="ADAL" clId="{71D8EC43-D1F5-4BD8-9426-B90985DCDF51}" dt="2020-12-14T15:37:17.633" v="3958" actId="1076"/>
          <ac:spMkLst>
            <pc:docMk/>
            <pc:sldMk cId="3285536064" sldId="349"/>
            <ac:spMk id="8" creationId="{4008F329-965A-44DA-8CD1-E159801E0C61}"/>
          </ac:spMkLst>
        </pc:spChg>
        <pc:spChg chg="add del">
          <ac:chgData name="Élyse Bolduc" userId="ed6222db-4b41-4fc8-8cab-0923c08fa00f" providerId="ADAL" clId="{71D8EC43-D1F5-4BD8-9426-B90985DCDF51}" dt="2020-12-04T15:54:22.787" v="5"/>
          <ac:spMkLst>
            <pc:docMk/>
            <pc:sldMk cId="3285536064" sldId="349"/>
            <ac:spMk id="10" creationId="{195DD6BE-871B-49E2-97EB-6034212B779B}"/>
          </ac:spMkLst>
        </pc:spChg>
        <pc:spChg chg="add">
          <ac:chgData name="Élyse Bolduc" userId="ed6222db-4b41-4fc8-8cab-0923c08fa00f" providerId="ADAL" clId="{71D8EC43-D1F5-4BD8-9426-B90985DCDF51}" dt="2020-12-04T15:54:46.785" v="8"/>
          <ac:spMkLst>
            <pc:docMk/>
            <pc:sldMk cId="3285536064" sldId="349"/>
            <ac:spMk id="11" creationId="{23B4B38F-9153-4107-BC25-C31A04AFCAA4}"/>
          </ac:spMkLst>
        </pc:spChg>
        <pc:spChg chg="add">
          <ac:chgData name="Élyse Bolduc" userId="ed6222db-4b41-4fc8-8cab-0923c08fa00f" providerId="ADAL" clId="{71D8EC43-D1F5-4BD8-9426-B90985DCDF51}" dt="2020-12-04T15:55:59.481" v="9"/>
          <ac:spMkLst>
            <pc:docMk/>
            <pc:sldMk cId="3285536064" sldId="349"/>
            <ac:spMk id="12" creationId="{35A5ED5F-E39E-4E8A-9383-AC3AB6903D65}"/>
          </ac:spMkLst>
        </pc:spChg>
        <pc:spChg chg="add">
          <ac:chgData name="Élyse Bolduc" userId="ed6222db-4b41-4fc8-8cab-0923c08fa00f" providerId="ADAL" clId="{71D8EC43-D1F5-4BD8-9426-B90985DCDF51}" dt="2020-12-04T15:59:51.553" v="10"/>
          <ac:spMkLst>
            <pc:docMk/>
            <pc:sldMk cId="3285536064" sldId="349"/>
            <ac:spMk id="13" creationId="{824F9B24-2597-4F2F-A38D-2AEBAEED8D7B}"/>
          </ac:spMkLst>
        </pc:spChg>
        <pc:spChg chg="add del mod">
          <ac:chgData name="Élyse Bolduc" userId="ed6222db-4b41-4fc8-8cab-0923c08fa00f" providerId="ADAL" clId="{71D8EC43-D1F5-4BD8-9426-B90985DCDF51}" dt="2020-12-07T15:29:51.529" v="1123"/>
          <ac:spMkLst>
            <pc:docMk/>
            <pc:sldMk cId="3285536064" sldId="349"/>
            <ac:spMk id="14" creationId="{046DDD0C-8780-4E2C-8B96-F08905C714E5}"/>
          </ac:spMkLst>
        </pc:spChg>
        <pc:grpChg chg="add mod">
          <ac:chgData name="Élyse Bolduc" userId="ed6222db-4b41-4fc8-8cab-0923c08fa00f" providerId="ADAL" clId="{71D8EC43-D1F5-4BD8-9426-B90985DCDF51}" dt="2020-12-14T15:36:59.176" v="3955" actId="1076"/>
          <ac:grpSpMkLst>
            <pc:docMk/>
            <pc:sldMk cId="3285536064" sldId="349"/>
            <ac:grpSpMk id="5" creationId="{DF38803D-7635-4A32-8378-706A42D48E4A}"/>
          </ac:grpSpMkLst>
        </pc:grpChg>
        <pc:picChg chg="add del mod">
          <ac:chgData name="Élyse Bolduc" userId="ed6222db-4b41-4fc8-8cab-0923c08fa00f" providerId="ADAL" clId="{71D8EC43-D1F5-4BD8-9426-B90985DCDF51}" dt="2020-12-14T15:37:43.728" v="3962" actId="478"/>
          <ac:picMkLst>
            <pc:docMk/>
            <pc:sldMk cId="3285536064" sldId="349"/>
            <ac:picMk id="4" creationId="{E2E11CF9-B0B8-4850-9201-9300CA577A8C}"/>
          </ac:picMkLst>
        </pc:picChg>
        <pc:picChg chg="add del mod">
          <ac:chgData name="Élyse Bolduc" userId="ed6222db-4b41-4fc8-8cab-0923c08fa00f" providerId="ADAL" clId="{71D8EC43-D1F5-4BD8-9426-B90985DCDF51}" dt="2020-12-07T15:29:51.529" v="1123"/>
          <ac:picMkLst>
            <pc:docMk/>
            <pc:sldMk cId="3285536064" sldId="349"/>
            <ac:picMk id="15" creationId="{73C31345-9A7A-48F1-829D-C154E7754EAC}"/>
          </ac:picMkLst>
        </pc:picChg>
      </pc:sldChg>
      <pc:sldChg chg="add del">
        <pc:chgData name="Élyse Bolduc" userId="ed6222db-4b41-4fc8-8cab-0923c08fa00f" providerId="ADAL" clId="{71D8EC43-D1F5-4BD8-9426-B90985DCDF51}" dt="2020-12-08T21:36:59.472" v="3675" actId="2696"/>
        <pc:sldMkLst>
          <pc:docMk/>
          <pc:sldMk cId="2322914238" sldId="350"/>
        </pc:sldMkLst>
      </pc:sldChg>
      <pc:sldChg chg="add del">
        <pc:chgData name="Élyse Bolduc" userId="ed6222db-4b41-4fc8-8cab-0923c08fa00f" providerId="ADAL" clId="{71D8EC43-D1F5-4BD8-9426-B90985DCDF51}" dt="2020-12-08T21:36:59.471" v="3674" actId="2696"/>
        <pc:sldMkLst>
          <pc:docMk/>
          <pc:sldMk cId="3661618492" sldId="351"/>
        </pc:sldMkLst>
      </pc:sldChg>
      <pc:sldChg chg="add del">
        <pc:chgData name="Élyse Bolduc" userId="ed6222db-4b41-4fc8-8cab-0923c08fa00f" providerId="ADAL" clId="{71D8EC43-D1F5-4BD8-9426-B90985DCDF51}" dt="2020-12-08T21:36:59.470" v="3673" actId="2696"/>
        <pc:sldMkLst>
          <pc:docMk/>
          <pc:sldMk cId="2218594296" sldId="352"/>
        </pc:sldMkLst>
      </pc:sldChg>
      <pc:sldChg chg="addSp modSp">
        <pc:chgData name="Élyse Bolduc" userId="ed6222db-4b41-4fc8-8cab-0923c08fa00f" providerId="ADAL" clId="{71D8EC43-D1F5-4BD8-9426-B90985DCDF51}" dt="2021-01-06T20:07:34.683" v="7465" actId="114"/>
        <pc:sldMkLst>
          <pc:docMk/>
          <pc:sldMk cId="3822726029" sldId="353"/>
        </pc:sldMkLst>
        <pc:spChg chg="mod">
          <ac:chgData name="Élyse Bolduc" userId="ed6222db-4b41-4fc8-8cab-0923c08fa00f" providerId="ADAL" clId="{71D8EC43-D1F5-4BD8-9426-B90985DCDF51}" dt="2021-01-06T20:07:34.683" v="7465" actId="114"/>
          <ac:spMkLst>
            <pc:docMk/>
            <pc:sldMk cId="3822726029" sldId="353"/>
            <ac:spMk id="2" creationId="{6DB1649D-C633-4BA3-83AC-8D9B16296D4D}"/>
          </ac:spMkLst>
        </pc:spChg>
        <pc:spChg chg="mod">
          <ac:chgData name="Élyse Bolduc" userId="ed6222db-4b41-4fc8-8cab-0923c08fa00f" providerId="ADAL" clId="{71D8EC43-D1F5-4BD8-9426-B90985DCDF51}" dt="2020-12-08T21:42:45.169" v="3694" actId="207"/>
          <ac:spMkLst>
            <pc:docMk/>
            <pc:sldMk cId="3822726029" sldId="353"/>
            <ac:spMk id="6" creationId="{5F38FD23-CFDB-4A52-8C4E-6B11C45E0548}"/>
          </ac:spMkLst>
        </pc:spChg>
        <pc:spChg chg="mod">
          <ac:chgData name="Élyse Bolduc" userId="ed6222db-4b41-4fc8-8cab-0923c08fa00f" providerId="ADAL" clId="{71D8EC43-D1F5-4BD8-9426-B90985DCDF51}" dt="2020-12-08T21:47:30.005" v="3708" actId="207"/>
          <ac:spMkLst>
            <pc:docMk/>
            <pc:sldMk cId="3822726029" sldId="353"/>
            <ac:spMk id="9" creationId="{98E98400-39E9-4457-8D75-94AA0D70DF07}"/>
          </ac:spMkLst>
        </pc:spChg>
        <pc:picChg chg="add mod">
          <ac:chgData name="Élyse Bolduc" userId="ed6222db-4b41-4fc8-8cab-0923c08fa00f" providerId="ADAL" clId="{71D8EC43-D1F5-4BD8-9426-B90985DCDF51}" dt="2020-12-08T21:42:25.986" v="3691" actId="1076"/>
          <ac:picMkLst>
            <pc:docMk/>
            <pc:sldMk cId="3822726029" sldId="353"/>
            <ac:picMk id="5" creationId="{25EBD721-B6BD-45EC-8C7E-50D4CA4DD1EC}"/>
          </ac:picMkLst>
        </pc:picChg>
      </pc:sldChg>
      <pc:sldChg chg="addSp modSp add delCm">
        <pc:chgData name="Élyse Bolduc" userId="ed6222db-4b41-4fc8-8cab-0923c08fa00f" providerId="ADAL" clId="{71D8EC43-D1F5-4BD8-9426-B90985DCDF51}" dt="2021-01-14T18:40:00.734" v="8345" actId="1592"/>
        <pc:sldMkLst>
          <pc:docMk/>
          <pc:sldMk cId="2127602502" sldId="354"/>
        </pc:sldMkLst>
        <pc:spChg chg="mod">
          <ac:chgData name="Élyse Bolduc" userId="ed6222db-4b41-4fc8-8cab-0923c08fa00f" providerId="ADAL" clId="{71D8EC43-D1F5-4BD8-9426-B90985DCDF51}" dt="2020-12-08T21:50:35.268" v="3716" actId="20577"/>
          <ac:spMkLst>
            <pc:docMk/>
            <pc:sldMk cId="2127602502" sldId="354"/>
            <ac:spMk id="2" creationId="{6DB1649D-C633-4BA3-83AC-8D9B16296D4D}"/>
          </ac:spMkLst>
        </pc:spChg>
        <pc:spChg chg="add">
          <ac:chgData name="Élyse Bolduc" userId="ed6222db-4b41-4fc8-8cab-0923c08fa00f" providerId="ADAL" clId="{71D8EC43-D1F5-4BD8-9426-B90985DCDF51}" dt="2020-12-04T19:51:19.641" v="22"/>
          <ac:spMkLst>
            <pc:docMk/>
            <pc:sldMk cId="2127602502" sldId="354"/>
            <ac:spMk id="8" creationId="{AC7680E9-E0CD-4DC3-B3CF-2A96AFA7E901}"/>
          </ac:spMkLst>
        </pc:spChg>
        <pc:spChg chg="add mod">
          <ac:chgData name="Élyse Bolduc" userId="ed6222db-4b41-4fc8-8cab-0923c08fa00f" providerId="ADAL" clId="{71D8EC43-D1F5-4BD8-9426-B90985DCDF51}" dt="2020-12-04T19:56:45.485" v="27" actId="207"/>
          <ac:spMkLst>
            <pc:docMk/>
            <pc:sldMk cId="2127602502" sldId="354"/>
            <ac:spMk id="12" creationId="{C58467B7-483C-4C9B-A3F4-CDF045AB229D}"/>
          </ac:spMkLst>
        </pc:spChg>
        <pc:picChg chg="add mod">
          <ac:chgData name="Élyse Bolduc" userId="ed6222db-4b41-4fc8-8cab-0923c08fa00f" providerId="ADAL" clId="{71D8EC43-D1F5-4BD8-9426-B90985DCDF51}" dt="2020-12-04T19:41:07.783" v="18" actId="931"/>
          <ac:picMkLst>
            <pc:docMk/>
            <pc:sldMk cId="2127602502" sldId="354"/>
            <ac:picMk id="4" creationId="{96F2A727-A3CE-4E28-B527-090304D01A97}"/>
          </ac:picMkLst>
        </pc:picChg>
        <pc:picChg chg="add mod">
          <ac:chgData name="Élyse Bolduc" userId="ed6222db-4b41-4fc8-8cab-0923c08fa00f" providerId="ADAL" clId="{71D8EC43-D1F5-4BD8-9426-B90985DCDF51}" dt="2020-12-04T19:41:46.982" v="19" actId="931"/>
          <ac:picMkLst>
            <pc:docMk/>
            <pc:sldMk cId="2127602502" sldId="354"/>
            <ac:picMk id="6" creationId="{A8F269B1-55D7-44EF-BAEA-47ED5392867A}"/>
          </ac:picMkLst>
        </pc:picChg>
        <pc:picChg chg="add mod">
          <ac:chgData name="Élyse Bolduc" userId="ed6222db-4b41-4fc8-8cab-0923c08fa00f" providerId="ADAL" clId="{71D8EC43-D1F5-4BD8-9426-B90985DCDF51}" dt="2020-12-04T19:52:59.006" v="23" actId="931"/>
          <ac:picMkLst>
            <pc:docMk/>
            <pc:sldMk cId="2127602502" sldId="354"/>
            <ac:picMk id="11" creationId="{2DE28906-8FA1-4725-9CE9-B8FC3AF534C6}"/>
          </ac:picMkLst>
        </pc:picChg>
      </pc:sldChg>
      <pc:sldChg chg="addSp delSp modSp add del ord">
        <pc:chgData name="Élyse Bolduc" userId="ed6222db-4b41-4fc8-8cab-0923c08fa00f" providerId="ADAL" clId="{71D8EC43-D1F5-4BD8-9426-B90985DCDF51}" dt="2020-12-14T15:37:59.538" v="3963" actId="2696"/>
        <pc:sldMkLst>
          <pc:docMk/>
          <pc:sldMk cId="496870820" sldId="355"/>
        </pc:sldMkLst>
        <pc:spChg chg="del mod">
          <ac:chgData name="Élyse Bolduc" userId="ed6222db-4b41-4fc8-8cab-0923c08fa00f" providerId="ADAL" clId="{71D8EC43-D1F5-4BD8-9426-B90985DCDF51}" dt="2020-12-14T15:28:03.944" v="3909" actId="478"/>
          <ac:spMkLst>
            <pc:docMk/>
            <pc:sldMk cId="496870820" sldId="355"/>
            <ac:spMk id="2" creationId="{6DB1649D-C633-4BA3-83AC-8D9B16296D4D}"/>
          </ac:spMkLst>
        </pc:spChg>
        <pc:spChg chg="add mod">
          <ac:chgData name="Élyse Bolduc" userId="ed6222db-4b41-4fc8-8cab-0923c08fa00f" providerId="ADAL" clId="{71D8EC43-D1F5-4BD8-9426-B90985DCDF51}" dt="2020-12-14T15:27:59.395" v="3908" actId="20577"/>
          <ac:spMkLst>
            <pc:docMk/>
            <pc:sldMk cId="496870820" sldId="355"/>
            <ac:spMk id="3" creationId="{128AF119-3BF0-4863-8129-BF163C1F1B5D}"/>
          </ac:spMkLst>
        </pc:spChg>
        <pc:spChg chg="add del mod">
          <ac:chgData name="Élyse Bolduc" userId="ed6222db-4b41-4fc8-8cab-0923c08fa00f" providerId="ADAL" clId="{71D8EC43-D1F5-4BD8-9426-B90985DCDF51}" dt="2020-12-14T15:28:24.596" v="3910" actId="478"/>
          <ac:spMkLst>
            <pc:docMk/>
            <pc:sldMk cId="496870820" sldId="355"/>
            <ac:spMk id="5" creationId="{68B386AD-A659-4483-861D-2A7DABCE42D0}"/>
          </ac:spMkLst>
        </pc:spChg>
        <pc:spChg chg="add mod">
          <ac:chgData name="Élyse Bolduc" userId="ed6222db-4b41-4fc8-8cab-0923c08fa00f" providerId="ADAL" clId="{71D8EC43-D1F5-4BD8-9426-B90985DCDF51}" dt="2020-12-07T15:34:33.772" v="1181" actId="164"/>
          <ac:spMkLst>
            <pc:docMk/>
            <pc:sldMk cId="496870820" sldId="355"/>
            <ac:spMk id="7" creationId="{01548829-2CC4-44B8-A4ED-9B842104BBC8}"/>
          </ac:spMkLst>
        </pc:spChg>
        <pc:spChg chg="add del">
          <ac:chgData name="Élyse Bolduc" userId="ed6222db-4b41-4fc8-8cab-0923c08fa00f" providerId="ADAL" clId="{71D8EC43-D1F5-4BD8-9426-B90985DCDF51}" dt="2020-12-07T15:46:25.800" v="1681" actId="478"/>
          <ac:spMkLst>
            <pc:docMk/>
            <pc:sldMk cId="496870820" sldId="355"/>
            <ac:spMk id="10" creationId="{8ED1F1F2-4757-4682-B620-001C5DB0DD3A}"/>
          </ac:spMkLst>
        </pc:spChg>
        <pc:grpChg chg="add mod">
          <ac:chgData name="Élyse Bolduc" userId="ed6222db-4b41-4fc8-8cab-0923c08fa00f" providerId="ADAL" clId="{71D8EC43-D1F5-4BD8-9426-B90985DCDF51}" dt="2020-12-07T15:46:20.341" v="1680" actId="14100"/>
          <ac:grpSpMkLst>
            <pc:docMk/>
            <pc:sldMk cId="496870820" sldId="355"/>
            <ac:grpSpMk id="9" creationId="{5838202F-1C8F-4822-8343-A084871C9F95}"/>
          </ac:grpSpMkLst>
        </pc:grpChg>
        <pc:picChg chg="add del mod">
          <ac:chgData name="Élyse Bolduc" userId="ed6222db-4b41-4fc8-8cab-0923c08fa00f" providerId="ADAL" clId="{71D8EC43-D1F5-4BD8-9426-B90985DCDF51}" dt="2020-12-07T15:34:01.549" v="1173" actId="478"/>
          <ac:picMkLst>
            <pc:docMk/>
            <pc:sldMk cId="496870820" sldId="355"/>
            <ac:picMk id="4" creationId="{F3BD85CD-9D88-442E-9436-DF131C763992}"/>
          </ac:picMkLst>
        </pc:picChg>
        <pc:picChg chg="add del mod">
          <ac:chgData name="Élyse Bolduc" userId="ed6222db-4b41-4fc8-8cab-0923c08fa00f" providerId="ADAL" clId="{71D8EC43-D1F5-4BD8-9426-B90985DCDF51}" dt="2020-12-07T15:32:53.485" v="1155" actId="478"/>
          <ac:picMkLst>
            <pc:docMk/>
            <pc:sldMk cId="496870820" sldId="355"/>
            <ac:picMk id="6" creationId="{19C9A5E2-0A6C-4D4F-94FC-60D73625499C}"/>
          </ac:picMkLst>
        </pc:picChg>
        <pc:picChg chg="add mod">
          <ac:chgData name="Élyse Bolduc" userId="ed6222db-4b41-4fc8-8cab-0923c08fa00f" providerId="ADAL" clId="{71D8EC43-D1F5-4BD8-9426-B90985DCDF51}" dt="2020-12-07T15:34:33.772" v="1181" actId="164"/>
          <ac:picMkLst>
            <pc:docMk/>
            <pc:sldMk cId="496870820" sldId="355"/>
            <ac:picMk id="8" creationId="{09A4C205-9951-46DC-85DE-776B1C0A5316}"/>
          </ac:picMkLst>
        </pc:picChg>
      </pc:sldChg>
      <pc:sldChg chg="add del">
        <pc:chgData name="Élyse Bolduc" userId="ed6222db-4b41-4fc8-8cab-0923c08fa00f" providerId="ADAL" clId="{71D8EC43-D1F5-4BD8-9426-B90985DCDF51}" dt="2020-12-08T21:37:16.735" v="3677" actId="2696"/>
        <pc:sldMkLst>
          <pc:docMk/>
          <pc:sldMk cId="191479540" sldId="356"/>
        </pc:sldMkLst>
      </pc:sldChg>
      <pc:sldChg chg="modSp add addCm delCm modCm">
        <pc:chgData name="Élyse Bolduc" userId="ed6222db-4b41-4fc8-8cab-0923c08fa00f" providerId="ADAL" clId="{71D8EC43-D1F5-4BD8-9426-B90985DCDF51}" dt="2021-01-14T19:19:06.972" v="8371" actId="13926"/>
        <pc:sldMkLst>
          <pc:docMk/>
          <pc:sldMk cId="3235020889" sldId="357"/>
        </pc:sldMkLst>
        <pc:spChg chg="mod">
          <ac:chgData name="Élyse Bolduc" userId="ed6222db-4b41-4fc8-8cab-0923c08fa00f" providerId="ADAL" clId="{71D8EC43-D1F5-4BD8-9426-B90985DCDF51}" dt="2021-01-14T19:19:06.972" v="8371" actId="13926"/>
          <ac:spMkLst>
            <pc:docMk/>
            <pc:sldMk cId="3235020889" sldId="357"/>
            <ac:spMk id="2" creationId="{6DB1649D-C633-4BA3-83AC-8D9B16296D4D}"/>
          </ac:spMkLst>
        </pc:spChg>
        <pc:spChg chg="mod">
          <ac:chgData name="Élyse Bolduc" userId="ed6222db-4b41-4fc8-8cab-0923c08fa00f" providerId="ADAL" clId="{71D8EC43-D1F5-4BD8-9426-B90985DCDF51}" dt="2020-12-08T21:51:06.690" v="3717" actId="1076"/>
          <ac:spMkLst>
            <pc:docMk/>
            <pc:sldMk cId="3235020889" sldId="357"/>
            <ac:spMk id="13" creationId="{824F9B24-2597-4F2F-A38D-2AEBAEED8D7B}"/>
          </ac:spMkLst>
        </pc:spChg>
      </pc:sldChg>
      <pc:sldChg chg="addSp delSp modSp add ord">
        <pc:chgData name="Élyse Bolduc" userId="ed6222db-4b41-4fc8-8cab-0923c08fa00f" providerId="ADAL" clId="{71D8EC43-D1F5-4BD8-9426-B90985DCDF51}" dt="2020-12-14T20:26:31.710" v="7464" actId="20577"/>
        <pc:sldMkLst>
          <pc:docMk/>
          <pc:sldMk cId="429238495" sldId="358"/>
        </pc:sldMkLst>
        <pc:spChg chg="mod">
          <ac:chgData name="Élyse Bolduc" userId="ed6222db-4b41-4fc8-8cab-0923c08fa00f" providerId="ADAL" clId="{71D8EC43-D1F5-4BD8-9426-B90985DCDF51}" dt="2020-12-14T20:26:31.710" v="7464" actId="20577"/>
          <ac:spMkLst>
            <pc:docMk/>
            <pc:sldMk cId="429238495" sldId="358"/>
            <ac:spMk id="2" creationId="{6DB1649D-C633-4BA3-83AC-8D9B16296D4D}"/>
          </ac:spMkLst>
        </pc:spChg>
        <pc:spChg chg="add mod">
          <ac:chgData name="Élyse Bolduc" userId="ed6222db-4b41-4fc8-8cab-0923c08fa00f" providerId="ADAL" clId="{71D8EC43-D1F5-4BD8-9426-B90985DCDF51}" dt="2020-12-14T18:24:54.253" v="5222" actId="14100"/>
          <ac:spMkLst>
            <pc:docMk/>
            <pc:sldMk cId="429238495" sldId="358"/>
            <ac:spMk id="3" creationId="{D93BDE6C-4DF9-471A-8D1E-C44C9B263A58}"/>
          </ac:spMkLst>
        </pc:spChg>
        <pc:spChg chg="add del mod ord">
          <ac:chgData name="Élyse Bolduc" userId="ed6222db-4b41-4fc8-8cab-0923c08fa00f" providerId="ADAL" clId="{71D8EC43-D1F5-4BD8-9426-B90985DCDF51}" dt="2020-12-14T19:25:34.311" v="6619"/>
          <ac:spMkLst>
            <pc:docMk/>
            <pc:sldMk cId="429238495" sldId="358"/>
            <ac:spMk id="9" creationId="{DEB4BB64-DBE7-4B2B-AC00-B7CDC4919364}"/>
          </ac:spMkLst>
        </pc:spChg>
        <pc:picChg chg="add del mod">
          <ac:chgData name="Élyse Bolduc" userId="ed6222db-4b41-4fc8-8cab-0923c08fa00f" providerId="ADAL" clId="{71D8EC43-D1F5-4BD8-9426-B90985DCDF51}" dt="2020-12-14T18:20:24.313" v="5213" actId="478"/>
          <ac:picMkLst>
            <pc:docMk/>
            <pc:sldMk cId="429238495" sldId="358"/>
            <ac:picMk id="5" creationId="{8190BFF7-F056-4EE3-A108-61BAEF868318}"/>
          </ac:picMkLst>
        </pc:picChg>
        <pc:picChg chg="add del mod">
          <ac:chgData name="Élyse Bolduc" userId="ed6222db-4b41-4fc8-8cab-0923c08fa00f" providerId="ADAL" clId="{71D8EC43-D1F5-4BD8-9426-B90985DCDF51}" dt="2020-12-14T18:24:14.544" v="5218" actId="478"/>
          <ac:picMkLst>
            <pc:docMk/>
            <pc:sldMk cId="429238495" sldId="358"/>
            <ac:picMk id="6" creationId="{8203C052-5E75-4F2E-B63B-60AAD05CDFB4}"/>
          </ac:picMkLst>
        </pc:picChg>
        <pc:picChg chg="add del mod">
          <ac:chgData name="Élyse Bolduc" userId="ed6222db-4b41-4fc8-8cab-0923c08fa00f" providerId="ADAL" clId="{71D8EC43-D1F5-4BD8-9426-B90985DCDF51}" dt="2020-12-14T19:25:34.311" v="6619"/>
          <ac:picMkLst>
            <pc:docMk/>
            <pc:sldMk cId="429238495" sldId="358"/>
            <ac:picMk id="8" creationId="{EEDA8D92-B0A1-423C-BE74-07FB1C80C785}"/>
          </ac:picMkLst>
        </pc:picChg>
      </pc:sldChg>
      <pc:sldChg chg="addSp delSp modSp add ord addCm delCm modCm">
        <pc:chgData name="Élyse Bolduc" userId="ed6222db-4b41-4fc8-8cab-0923c08fa00f" providerId="ADAL" clId="{71D8EC43-D1F5-4BD8-9426-B90985DCDF51}" dt="2021-01-14T19:35:52.035" v="8398" actId="13926"/>
        <pc:sldMkLst>
          <pc:docMk/>
          <pc:sldMk cId="1798898949" sldId="359"/>
        </pc:sldMkLst>
        <pc:spChg chg="mod ord">
          <ac:chgData name="Élyse Bolduc" userId="ed6222db-4b41-4fc8-8cab-0923c08fa00f" providerId="ADAL" clId="{71D8EC43-D1F5-4BD8-9426-B90985DCDF51}" dt="2021-01-14T19:35:52.035" v="8398" actId="13926"/>
          <ac:spMkLst>
            <pc:docMk/>
            <pc:sldMk cId="1798898949" sldId="359"/>
            <ac:spMk id="2" creationId="{6DB1649D-C633-4BA3-83AC-8D9B16296D4D}"/>
          </ac:spMkLst>
        </pc:spChg>
        <pc:spChg chg="add del mod">
          <ac:chgData name="Élyse Bolduc" userId="ed6222db-4b41-4fc8-8cab-0923c08fa00f" providerId="ADAL" clId="{71D8EC43-D1F5-4BD8-9426-B90985DCDF51}" dt="2020-12-14T19:12:41.865" v="6324" actId="478"/>
          <ac:spMkLst>
            <pc:docMk/>
            <pc:sldMk cId="1798898949" sldId="359"/>
            <ac:spMk id="5" creationId="{D1F41432-20E3-4263-8809-09F92CDE25BF}"/>
          </ac:spMkLst>
        </pc:spChg>
        <pc:spChg chg="add mod">
          <ac:chgData name="Élyse Bolduc" userId="ed6222db-4b41-4fc8-8cab-0923c08fa00f" providerId="ADAL" clId="{71D8EC43-D1F5-4BD8-9426-B90985DCDF51}" dt="2021-01-11T16:03:57.002" v="7915" actId="14100"/>
          <ac:spMkLst>
            <pc:docMk/>
            <pc:sldMk cId="1798898949" sldId="359"/>
            <ac:spMk id="6" creationId="{F4865DCA-E327-4C55-982D-0CB345C75400}"/>
          </ac:spMkLst>
        </pc:spChg>
        <pc:picChg chg="add del mod ord">
          <ac:chgData name="Élyse Bolduc" userId="ed6222db-4b41-4fc8-8cab-0923c08fa00f" providerId="ADAL" clId="{71D8EC43-D1F5-4BD8-9426-B90985DCDF51}" dt="2020-12-14T18:50:34.912" v="5684" actId="478"/>
          <ac:picMkLst>
            <pc:docMk/>
            <pc:sldMk cId="1798898949" sldId="359"/>
            <ac:picMk id="4" creationId="{F54061B2-7958-4B5A-A261-738D7CB57286}"/>
          </ac:picMkLst>
        </pc:picChg>
        <pc:picChg chg="add del mod">
          <ac:chgData name="Élyse Bolduc" userId="ed6222db-4b41-4fc8-8cab-0923c08fa00f" providerId="ADAL" clId="{71D8EC43-D1F5-4BD8-9426-B90985DCDF51}" dt="2021-01-11T16:03:53.012" v="7914" actId="478"/>
          <ac:picMkLst>
            <pc:docMk/>
            <pc:sldMk cId="1798898949" sldId="359"/>
            <ac:picMk id="7" creationId="{1C0D3D90-500C-4404-8686-A52C15C4CE15}"/>
          </ac:picMkLst>
        </pc:picChg>
      </pc:sldChg>
      <pc:sldChg chg="add del">
        <pc:chgData name="Élyse Bolduc" userId="ed6222db-4b41-4fc8-8cab-0923c08fa00f" providerId="ADAL" clId="{71D8EC43-D1F5-4BD8-9426-B90985DCDF51}" dt="2020-12-07T15:02:43.614" v="398"/>
        <pc:sldMkLst>
          <pc:docMk/>
          <pc:sldMk cId="277254467" sldId="360"/>
        </pc:sldMkLst>
      </pc:sldChg>
      <pc:sldChg chg="addSp delSp modSp add delCm">
        <pc:chgData name="Élyse Bolduc" userId="ed6222db-4b41-4fc8-8cab-0923c08fa00f" providerId="ADAL" clId="{71D8EC43-D1F5-4BD8-9426-B90985DCDF51}" dt="2021-01-14T19:37:30.591" v="8450" actId="1076"/>
        <pc:sldMkLst>
          <pc:docMk/>
          <pc:sldMk cId="3922099546" sldId="360"/>
        </pc:sldMkLst>
        <pc:spChg chg="mod">
          <ac:chgData name="Élyse Bolduc" userId="ed6222db-4b41-4fc8-8cab-0923c08fa00f" providerId="ADAL" clId="{71D8EC43-D1F5-4BD8-9426-B90985DCDF51}" dt="2020-12-08T21:41:25.867" v="3684" actId="207"/>
          <ac:spMkLst>
            <pc:docMk/>
            <pc:sldMk cId="3922099546" sldId="360"/>
            <ac:spMk id="2" creationId="{6DB1649D-C633-4BA3-83AC-8D9B16296D4D}"/>
          </ac:spMkLst>
        </pc:spChg>
        <pc:spChg chg="add mod">
          <ac:chgData name="Élyse Bolduc" userId="ed6222db-4b41-4fc8-8cab-0923c08fa00f" providerId="ADAL" clId="{71D8EC43-D1F5-4BD8-9426-B90985DCDF51}" dt="2020-12-14T19:26:27.121" v="6643" actId="1038"/>
          <ac:spMkLst>
            <pc:docMk/>
            <pc:sldMk cId="3922099546" sldId="360"/>
            <ac:spMk id="4" creationId="{174D3972-17F1-4F00-9919-3AAFA4FB6242}"/>
          </ac:spMkLst>
        </pc:spChg>
        <pc:spChg chg="add mod">
          <ac:chgData name="Élyse Bolduc" userId="ed6222db-4b41-4fc8-8cab-0923c08fa00f" providerId="ADAL" clId="{71D8EC43-D1F5-4BD8-9426-B90985DCDF51}" dt="2021-01-14T19:37:30.591" v="8450" actId="1076"/>
          <ac:spMkLst>
            <pc:docMk/>
            <pc:sldMk cId="3922099546" sldId="360"/>
            <ac:spMk id="5" creationId="{ECFD3B44-0111-4752-9D62-09EEC7693DE1}"/>
          </ac:spMkLst>
        </pc:spChg>
        <pc:picChg chg="del">
          <ac:chgData name="Élyse Bolduc" userId="ed6222db-4b41-4fc8-8cab-0923c08fa00f" providerId="ADAL" clId="{71D8EC43-D1F5-4BD8-9426-B90985DCDF51}" dt="2020-12-07T15:48:52.255" v="1704" actId="478"/>
          <ac:picMkLst>
            <pc:docMk/>
            <pc:sldMk cId="3922099546" sldId="360"/>
            <ac:picMk id="4" creationId="{F54061B2-7958-4B5A-A261-738D7CB57286}"/>
          </ac:picMkLst>
        </pc:picChg>
        <pc:picChg chg="add mod">
          <ac:chgData name="Élyse Bolduc" userId="ed6222db-4b41-4fc8-8cab-0923c08fa00f" providerId="ADAL" clId="{71D8EC43-D1F5-4BD8-9426-B90985DCDF51}" dt="2020-12-14T19:26:27.121" v="6643" actId="1038"/>
          <ac:picMkLst>
            <pc:docMk/>
            <pc:sldMk cId="3922099546" sldId="360"/>
            <ac:picMk id="6" creationId="{D1633A50-D414-46FE-9A0B-4B7D277A5BB3}"/>
          </ac:picMkLst>
        </pc:picChg>
      </pc:sldChg>
      <pc:sldChg chg="modSp add delCm">
        <pc:chgData name="Élyse Bolduc" userId="ed6222db-4b41-4fc8-8cab-0923c08fa00f" providerId="ADAL" clId="{71D8EC43-D1F5-4BD8-9426-B90985DCDF51}" dt="2021-01-14T18:40:18.038" v="8346" actId="1592"/>
        <pc:sldMkLst>
          <pc:docMk/>
          <pc:sldMk cId="3267191356" sldId="361"/>
        </pc:sldMkLst>
        <pc:spChg chg="mod">
          <ac:chgData name="Élyse Bolduc" userId="ed6222db-4b41-4fc8-8cab-0923c08fa00f" providerId="ADAL" clId="{71D8EC43-D1F5-4BD8-9426-B90985DCDF51}" dt="2021-01-07T14:37:51.425" v="7524" actId="20577"/>
          <ac:spMkLst>
            <pc:docMk/>
            <pc:sldMk cId="3267191356" sldId="361"/>
            <ac:spMk id="2" creationId="{6DB1649D-C633-4BA3-83AC-8D9B16296D4D}"/>
          </ac:spMkLst>
        </pc:spChg>
        <pc:spChg chg="mod">
          <ac:chgData name="Élyse Bolduc" userId="ed6222db-4b41-4fc8-8cab-0923c08fa00f" providerId="ADAL" clId="{71D8EC43-D1F5-4BD8-9426-B90985DCDF51}" dt="2021-01-11T15:52:46.829" v="7642" actId="20577"/>
          <ac:spMkLst>
            <pc:docMk/>
            <pc:sldMk cId="3267191356" sldId="361"/>
            <ac:spMk id="3" creationId="{D93BDE6C-4DF9-471A-8D1E-C44C9B263A58}"/>
          </ac:spMkLst>
        </pc:spChg>
      </pc:sldChg>
      <pc:sldChg chg="addSp delSp modSp add del ord delCm">
        <pc:chgData name="Élyse Bolduc" userId="ed6222db-4b41-4fc8-8cab-0923c08fa00f" providerId="ADAL" clId="{71D8EC43-D1F5-4BD8-9426-B90985DCDF51}" dt="2021-01-11T19:31:29.846" v="8344" actId="1592"/>
        <pc:sldMkLst>
          <pc:docMk/>
          <pc:sldMk cId="3385964" sldId="362"/>
        </pc:sldMkLst>
        <pc:spChg chg="mod">
          <ac:chgData name="Élyse Bolduc" userId="ed6222db-4b41-4fc8-8cab-0923c08fa00f" providerId="ADAL" clId="{71D8EC43-D1F5-4BD8-9426-B90985DCDF51}" dt="2020-12-08T21:54:34.139" v="3747" actId="20577"/>
          <ac:spMkLst>
            <pc:docMk/>
            <pc:sldMk cId="3385964" sldId="362"/>
            <ac:spMk id="2" creationId="{6DB1649D-C633-4BA3-83AC-8D9B16296D4D}"/>
          </ac:spMkLst>
        </pc:spChg>
        <pc:spChg chg="del mod">
          <ac:chgData name="Élyse Bolduc" userId="ed6222db-4b41-4fc8-8cab-0923c08fa00f" providerId="ADAL" clId="{71D8EC43-D1F5-4BD8-9426-B90985DCDF51}" dt="2020-12-07T16:20:45.437" v="2402" actId="478"/>
          <ac:spMkLst>
            <pc:docMk/>
            <pc:sldMk cId="3385964" sldId="362"/>
            <ac:spMk id="3" creationId="{D93BDE6C-4DF9-471A-8D1E-C44C9B263A58}"/>
          </ac:spMkLst>
        </pc:spChg>
        <pc:spChg chg="add mod">
          <ac:chgData name="Élyse Bolduc" userId="ed6222db-4b41-4fc8-8cab-0923c08fa00f" providerId="ADAL" clId="{71D8EC43-D1F5-4BD8-9426-B90985DCDF51}" dt="2021-01-11T19:30:09.924" v="8342" actId="20577"/>
          <ac:spMkLst>
            <pc:docMk/>
            <pc:sldMk cId="3385964" sldId="362"/>
            <ac:spMk id="4" creationId="{F5693C75-6860-4E25-8954-BA185F5DAD92}"/>
          </ac:spMkLst>
        </pc:spChg>
        <pc:spChg chg="add mod">
          <ac:chgData name="Élyse Bolduc" userId="ed6222db-4b41-4fc8-8cab-0923c08fa00f" providerId="ADAL" clId="{71D8EC43-D1F5-4BD8-9426-B90985DCDF51}" dt="2020-12-07T16:24:12.067" v="2435" actId="207"/>
          <ac:spMkLst>
            <pc:docMk/>
            <pc:sldMk cId="3385964" sldId="362"/>
            <ac:spMk id="6" creationId="{49325C44-DB3A-4896-96F6-3EA7BB24F67D}"/>
          </ac:spMkLst>
        </pc:spChg>
        <pc:picChg chg="del">
          <ac:chgData name="Élyse Bolduc" userId="ed6222db-4b41-4fc8-8cab-0923c08fa00f" providerId="ADAL" clId="{71D8EC43-D1F5-4BD8-9426-B90985DCDF51}" dt="2020-12-07T16:20:36.419" v="2400" actId="478"/>
          <ac:picMkLst>
            <pc:docMk/>
            <pc:sldMk cId="3385964" sldId="362"/>
            <ac:picMk id="5" creationId="{8190BFF7-F056-4EE3-A108-61BAEF868318}"/>
          </ac:picMkLst>
        </pc:picChg>
      </pc:sldChg>
      <pc:sldChg chg="modSp add delCm modCm">
        <pc:chgData name="Élyse Bolduc" userId="ed6222db-4b41-4fc8-8cab-0923c08fa00f" providerId="ADAL" clId="{71D8EC43-D1F5-4BD8-9426-B90985DCDF51}" dt="2021-01-11T15:50:11.038" v="7544" actId="1592"/>
        <pc:sldMkLst>
          <pc:docMk/>
          <pc:sldMk cId="330943141" sldId="363"/>
        </pc:sldMkLst>
        <pc:spChg chg="mod">
          <ac:chgData name="Élyse Bolduc" userId="ed6222db-4b41-4fc8-8cab-0923c08fa00f" providerId="ADAL" clId="{71D8EC43-D1F5-4BD8-9426-B90985DCDF51}" dt="2021-01-11T15:50:07.961" v="7543" actId="20577"/>
          <ac:spMkLst>
            <pc:docMk/>
            <pc:sldMk cId="330943141" sldId="363"/>
            <ac:spMk id="2" creationId="{6DB1649D-C633-4BA3-83AC-8D9B16296D4D}"/>
          </ac:spMkLst>
        </pc:spChg>
      </pc:sldChg>
      <pc:sldChg chg="add del">
        <pc:chgData name="Élyse Bolduc" userId="ed6222db-4b41-4fc8-8cab-0923c08fa00f" providerId="ADAL" clId="{71D8EC43-D1F5-4BD8-9426-B90985DCDF51}" dt="2020-12-14T15:33:30.283" v="3917" actId="2696"/>
        <pc:sldMkLst>
          <pc:docMk/>
          <pc:sldMk cId="394592316" sldId="364"/>
        </pc:sldMkLst>
      </pc:sldChg>
      <pc:sldChg chg="addSp delSp modSp add">
        <pc:chgData name="Élyse Bolduc" userId="ed6222db-4b41-4fc8-8cab-0923c08fa00f" providerId="ADAL" clId="{71D8EC43-D1F5-4BD8-9426-B90985DCDF51}" dt="2020-12-14T19:21:07.317" v="6616" actId="1076"/>
        <pc:sldMkLst>
          <pc:docMk/>
          <pc:sldMk cId="3941693210" sldId="364"/>
        </pc:sldMkLst>
        <pc:spChg chg="mod">
          <ac:chgData name="Élyse Bolduc" userId="ed6222db-4b41-4fc8-8cab-0923c08fa00f" providerId="ADAL" clId="{71D8EC43-D1F5-4BD8-9426-B90985DCDF51}" dt="2020-12-14T16:17:36.821" v="4876" actId="20577"/>
          <ac:spMkLst>
            <pc:docMk/>
            <pc:sldMk cId="3941693210" sldId="364"/>
            <ac:spMk id="2" creationId="{6DB1649D-C633-4BA3-83AC-8D9B16296D4D}"/>
          </ac:spMkLst>
        </pc:spChg>
        <pc:spChg chg="mod">
          <ac:chgData name="Élyse Bolduc" userId="ed6222db-4b41-4fc8-8cab-0923c08fa00f" providerId="ADAL" clId="{71D8EC43-D1F5-4BD8-9426-B90985DCDF51}" dt="2020-12-14T19:21:07.317" v="6616" actId="1076"/>
          <ac:spMkLst>
            <pc:docMk/>
            <pc:sldMk cId="3941693210" sldId="364"/>
            <ac:spMk id="3" creationId="{D93BDE6C-4DF9-471A-8D1E-C44C9B263A58}"/>
          </ac:spMkLst>
        </pc:spChg>
        <pc:spChg chg="add mod">
          <ac:chgData name="Élyse Bolduc" userId="ed6222db-4b41-4fc8-8cab-0923c08fa00f" providerId="ADAL" clId="{71D8EC43-D1F5-4BD8-9426-B90985DCDF51}" dt="2020-12-14T16:18:01.541" v="4882" actId="14100"/>
          <ac:spMkLst>
            <pc:docMk/>
            <pc:sldMk cId="3941693210" sldId="364"/>
            <ac:spMk id="7" creationId="{89D1238C-D148-4EA7-98A4-F81A5706B470}"/>
          </ac:spMkLst>
        </pc:spChg>
        <pc:picChg chg="del">
          <ac:chgData name="Élyse Bolduc" userId="ed6222db-4b41-4fc8-8cab-0923c08fa00f" providerId="ADAL" clId="{71D8EC43-D1F5-4BD8-9426-B90985DCDF51}" dt="2020-12-14T15:42:47.406" v="3965" actId="478"/>
          <ac:picMkLst>
            <pc:docMk/>
            <pc:sldMk cId="3941693210" sldId="364"/>
            <ac:picMk id="5" creationId="{8190BFF7-F056-4EE3-A108-61BAEF868318}"/>
          </ac:picMkLst>
        </pc:picChg>
        <pc:picChg chg="add mod">
          <ac:chgData name="Élyse Bolduc" userId="ed6222db-4b41-4fc8-8cab-0923c08fa00f" providerId="ADAL" clId="{71D8EC43-D1F5-4BD8-9426-B90985DCDF51}" dt="2020-12-14T16:17:59.276" v="4881" actId="14100"/>
          <ac:picMkLst>
            <pc:docMk/>
            <pc:sldMk cId="3941693210" sldId="364"/>
            <ac:picMk id="6" creationId="{061D67CF-4324-4EFD-BA7A-F85FC573F757}"/>
          </ac:picMkLst>
        </pc:picChg>
      </pc:sldChg>
      <pc:sldChg chg="modSp add addCm delCm">
        <pc:chgData name="Élyse Bolduc" userId="ed6222db-4b41-4fc8-8cab-0923c08fa00f" providerId="ADAL" clId="{71D8EC43-D1F5-4BD8-9426-B90985DCDF51}" dt="2021-01-14T19:21:38.373" v="8394" actId="13926"/>
        <pc:sldMkLst>
          <pc:docMk/>
          <pc:sldMk cId="3426733593" sldId="365"/>
        </pc:sldMkLst>
        <pc:spChg chg="mod">
          <ac:chgData name="Élyse Bolduc" userId="ed6222db-4b41-4fc8-8cab-0923c08fa00f" providerId="ADAL" clId="{71D8EC43-D1F5-4BD8-9426-B90985DCDF51}" dt="2021-01-14T19:21:38.373" v="8394" actId="13926"/>
          <ac:spMkLst>
            <pc:docMk/>
            <pc:sldMk cId="3426733593" sldId="365"/>
            <ac:spMk id="2" creationId="{6DB1649D-C633-4BA3-83AC-8D9B16296D4D}"/>
          </ac:spMkLst>
        </pc:spChg>
        <pc:picChg chg="mod">
          <ac:chgData name="Élyse Bolduc" userId="ed6222db-4b41-4fc8-8cab-0923c08fa00f" providerId="ADAL" clId="{71D8EC43-D1F5-4BD8-9426-B90985DCDF51}" dt="2021-01-14T19:21:28.212" v="8392" actId="1035"/>
          <ac:picMkLst>
            <pc:docMk/>
            <pc:sldMk cId="3426733593" sldId="365"/>
            <ac:picMk id="4" creationId="{F54061B2-7958-4B5A-A261-738D7CB57286}"/>
          </ac:picMkLst>
        </pc:picChg>
      </pc:sldChg>
      <pc:sldChg chg="modSp add delCm modCm">
        <pc:chgData name="Élyse Bolduc" userId="ed6222db-4b41-4fc8-8cab-0923c08fa00f" providerId="ADAL" clId="{71D8EC43-D1F5-4BD8-9426-B90985DCDF51}" dt="2021-01-11T15:58:49.483" v="7905" actId="1592"/>
        <pc:sldMkLst>
          <pc:docMk/>
          <pc:sldMk cId="3221578603" sldId="366"/>
        </pc:sldMkLst>
        <pc:spChg chg="mod">
          <ac:chgData name="Élyse Bolduc" userId="ed6222db-4b41-4fc8-8cab-0923c08fa00f" providerId="ADAL" clId="{71D8EC43-D1F5-4BD8-9426-B90985DCDF51}" dt="2020-12-14T19:50:25.173" v="6867" actId="20577"/>
          <ac:spMkLst>
            <pc:docMk/>
            <pc:sldMk cId="3221578603" sldId="366"/>
            <ac:spMk id="2" creationId="{6DB1649D-C633-4BA3-83AC-8D9B16296D4D}"/>
          </ac:spMkLst>
        </pc:spChg>
        <pc:spChg chg="mod">
          <ac:chgData name="Élyse Bolduc" userId="ed6222db-4b41-4fc8-8cab-0923c08fa00f" providerId="ADAL" clId="{71D8EC43-D1F5-4BD8-9426-B90985DCDF51}" dt="2021-01-11T15:58:30.308" v="7904" actId="20577"/>
          <ac:spMkLst>
            <pc:docMk/>
            <pc:sldMk cId="3221578603" sldId="366"/>
            <ac:spMk id="3" creationId="{D93BDE6C-4DF9-471A-8D1E-C44C9B263A58}"/>
          </ac:spMkLst>
        </pc:spChg>
      </pc:sldChg>
      <pc:sldMasterChg chg="modSldLayout">
        <pc:chgData name="Élyse Bolduc" userId="ed6222db-4b41-4fc8-8cab-0923c08fa00f" providerId="ADAL" clId="{71D8EC43-D1F5-4BD8-9426-B90985DCDF51}" dt="2020-12-07T16:29:26.111" v="2622" actId="478"/>
        <pc:sldMasterMkLst>
          <pc:docMk/>
          <pc:sldMasterMk cId="0" sldId="2147483659"/>
        </pc:sldMasterMkLst>
        <pc:sldLayoutChg chg="delSp">
          <pc:chgData name="Élyse Bolduc" userId="ed6222db-4b41-4fc8-8cab-0923c08fa00f" providerId="ADAL" clId="{71D8EC43-D1F5-4BD8-9426-B90985DCDF51}" dt="2020-12-07T16:29:26.111" v="2622" actId="478"/>
          <pc:sldLayoutMkLst>
            <pc:docMk/>
            <pc:sldMasterMk cId="0" sldId="2147483659"/>
            <pc:sldLayoutMk cId="3058409018" sldId="2147483665"/>
          </pc:sldLayoutMkLst>
          <pc:spChg chg="del">
            <ac:chgData name="Élyse Bolduc" userId="ed6222db-4b41-4fc8-8cab-0923c08fa00f" providerId="ADAL" clId="{71D8EC43-D1F5-4BD8-9426-B90985DCDF51}" dt="2020-12-07T16:29:26.111" v="2622" actId="478"/>
            <ac:spMkLst>
              <pc:docMk/>
              <pc:sldMasterMk cId="0" sldId="2147483659"/>
              <pc:sldLayoutMk cId="3058409018" sldId="2147483665"/>
              <ac:spMk id="19" creationId="{D58D4ED3-DE69-4070-8275-A8E1F5E3853C}"/>
            </ac:spMkLst>
          </pc:spChg>
          <pc:picChg chg="del">
            <ac:chgData name="Élyse Bolduc" userId="ed6222db-4b41-4fc8-8cab-0923c08fa00f" providerId="ADAL" clId="{71D8EC43-D1F5-4BD8-9426-B90985DCDF51}" dt="2020-12-07T16:29:23.360" v="2621" actId="478"/>
            <ac:picMkLst>
              <pc:docMk/>
              <pc:sldMasterMk cId="0" sldId="2147483659"/>
              <pc:sldLayoutMk cId="3058409018" sldId="2147483665"/>
              <ac:picMk id="3" creationId="{5B6463EF-7D9E-4856-A1A8-34FE741F535A}"/>
            </ac:picMkLst>
          </pc:picChg>
        </pc:sldLayoutChg>
      </pc:sldMasterChg>
    </pc:docChg>
  </pc:docChgLst>
  <pc:docChgLst>
    <pc:chgData name="Élaine Lajoie" userId="1ce40b26-d8b2-4248-b96e-5e08603a415b" providerId="ADAL" clId="{8F552F24-58A9-475A-AE7A-ABBCE557C840}"/>
    <pc:docChg chg="undo custSel modSld">
      <pc:chgData name="Élaine Lajoie" userId="1ce40b26-d8b2-4248-b96e-5e08603a415b" providerId="ADAL" clId="{8F552F24-58A9-475A-AE7A-ABBCE557C840}" dt="2021-01-18T19:16:46.915" v="1679" actId="6549"/>
      <pc:docMkLst>
        <pc:docMk/>
      </pc:docMkLst>
      <pc:sldChg chg="modSp">
        <pc:chgData name="Élaine Lajoie" userId="1ce40b26-d8b2-4248-b96e-5e08603a415b" providerId="ADAL" clId="{8F552F24-58A9-475A-AE7A-ABBCE557C840}" dt="2021-01-18T19:01:13.046" v="1580" actId="20577"/>
        <pc:sldMkLst>
          <pc:docMk/>
          <pc:sldMk cId="1053781828" sldId="274"/>
        </pc:sldMkLst>
        <pc:spChg chg="mod">
          <ac:chgData name="Élaine Lajoie" userId="1ce40b26-d8b2-4248-b96e-5e08603a415b" providerId="ADAL" clId="{8F552F24-58A9-475A-AE7A-ABBCE557C840}" dt="2021-01-18T19:01:13.022" v="1579" actId="20577"/>
          <ac:spMkLst>
            <pc:docMk/>
            <pc:sldMk cId="1053781828" sldId="274"/>
            <ac:spMk id="2" creationId="{C59EF7A3-72F9-4AE7-ACAF-7FBBC4762389}"/>
          </ac:spMkLst>
        </pc:spChg>
        <pc:spChg chg="mod">
          <ac:chgData name="Élaine Lajoie" userId="1ce40b26-d8b2-4248-b96e-5e08603a415b" providerId="ADAL" clId="{8F552F24-58A9-475A-AE7A-ABBCE557C840}" dt="2021-01-18T19:01:13.046" v="1580" actId="20577"/>
          <ac:spMkLst>
            <pc:docMk/>
            <pc:sldMk cId="1053781828" sldId="274"/>
            <ac:spMk id="3" creationId="{9E33D533-1801-4DA7-96EA-0FEF8643B23D}"/>
          </ac:spMkLst>
        </pc:spChg>
      </pc:sldChg>
      <pc:sldChg chg="modSp addCm modCm">
        <pc:chgData name="Élaine Lajoie" userId="1ce40b26-d8b2-4248-b96e-5e08603a415b" providerId="ADAL" clId="{8F552F24-58A9-475A-AE7A-ABBCE557C840}" dt="2021-01-18T18:19:34.038" v="34" actId="113"/>
        <pc:sldMkLst>
          <pc:docMk/>
          <pc:sldMk cId="3681247136" sldId="347"/>
        </pc:sldMkLst>
        <pc:spChg chg="mod">
          <ac:chgData name="Élaine Lajoie" userId="1ce40b26-d8b2-4248-b96e-5e08603a415b" providerId="ADAL" clId="{8F552F24-58A9-475A-AE7A-ABBCE557C840}" dt="2021-01-18T18:19:34.038" v="34" actId="113"/>
          <ac:spMkLst>
            <pc:docMk/>
            <pc:sldMk cId="3681247136" sldId="347"/>
            <ac:spMk id="2" creationId="{6DB1649D-C633-4BA3-83AC-8D9B16296D4D}"/>
          </ac:spMkLst>
        </pc:spChg>
      </pc:sldChg>
      <pc:sldChg chg="modSp">
        <pc:chgData name="Élaine Lajoie" userId="1ce40b26-d8b2-4248-b96e-5e08603a415b" providerId="ADAL" clId="{8F552F24-58A9-475A-AE7A-ABBCE557C840}" dt="2021-01-18T19:14:10.290" v="1632" actId="20577"/>
        <pc:sldMkLst>
          <pc:docMk/>
          <pc:sldMk cId="3285536064" sldId="349"/>
        </pc:sldMkLst>
        <pc:spChg chg="mod">
          <ac:chgData name="Élaine Lajoie" userId="1ce40b26-d8b2-4248-b96e-5e08603a415b" providerId="ADAL" clId="{8F552F24-58A9-475A-AE7A-ABBCE557C840}" dt="2021-01-18T18:49:20.922" v="1126" actId="20577"/>
          <ac:spMkLst>
            <pc:docMk/>
            <pc:sldMk cId="3285536064" sldId="349"/>
            <ac:spMk id="2" creationId="{6DB1649D-C633-4BA3-83AC-8D9B16296D4D}"/>
          </ac:spMkLst>
        </pc:spChg>
        <pc:spChg chg="mod">
          <ac:chgData name="Élaine Lajoie" userId="1ce40b26-d8b2-4248-b96e-5e08603a415b" providerId="ADAL" clId="{8F552F24-58A9-475A-AE7A-ABBCE557C840}" dt="2021-01-18T18:50:33.003" v="1163" actId="20577"/>
          <ac:spMkLst>
            <pc:docMk/>
            <pc:sldMk cId="3285536064" sldId="349"/>
            <ac:spMk id="3" creationId="{856E541B-7800-482B-BEDD-335BF5BFAD89}"/>
          </ac:spMkLst>
        </pc:spChg>
        <pc:spChg chg="mod">
          <ac:chgData name="Élaine Lajoie" userId="1ce40b26-d8b2-4248-b96e-5e08603a415b" providerId="ADAL" clId="{8F552F24-58A9-475A-AE7A-ABBCE557C840}" dt="2021-01-18T19:14:10.290" v="1632" actId="20577"/>
          <ac:spMkLst>
            <pc:docMk/>
            <pc:sldMk cId="3285536064" sldId="349"/>
            <ac:spMk id="8" creationId="{4008F329-965A-44DA-8CD1-E159801E0C61}"/>
          </ac:spMkLst>
        </pc:spChg>
      </pc:sldChg>
      <pc:sldChg chg="modSp">
        <pc:chgData name="Élaine Lajoie" userId="1ce40b26-d8b2-4248-b96e-5e08603a415b" providerId="ADAL" clId="{8F552F24-58A9-475A-AE7A-ABBCE557C840}" dt="2021-01-18T19:01:13.140" v="1581" actId="20577"/>
        <pc:sldMkLst>
          <pc:docMk/>
          <pc:sldMk cId="3822726029" sldId="353"/>
        </pc:sldMkLst>
        <pc:spChg chg="mod">
          <ac:chgData name="Élaine Lajoie" userId="1ce40b26-d8b2-4248-b96e-5e08603a415b" providerId="ADAL" clId="{8F552F24-58A9-475A-AE7A-ABBCE557C840}" dt="2021-01-18T19:01:13.140" v="1581" actId="20577"/>
          <ac:spMkLst>
            <pc:docMk/>
            <pc:sldMk cId="3822726029" sldId="353"/>
            <ac:spMk id="2" creationId="{6DB1649D-C633-4BA3-83AC-8D9B16296D4D}"/>
          </ac:spMkLst>
        </pc:spChg>
        <pc:spChg chg="mod">
          <ac:chgData name="Élaine Lajoie" userId="1ce40b26-d8b2-4248-b96e-5e08603a415b" providerId="ADAL" clId="{8F552F24-58A9-475A-AE7A-ABBCE557C840}" dt="2021-01-18T19:01:07.810" v="1572" actId="20577"/>
          <ac:spMkLst>
            <pc:docMk/>
            <pc:sldMk cId="3822726029" sldId="353"/>
            <ac:spMk id="6" creationId="{5F38FD23-CFDB-4A52-8C4E-6B11C45E0548}"/>
          </ac:spMkLst>
        </pc:spChg>
        <pc:spChg chg="mod">
          <ac:chgData name="Élaine Lajoie" userId="1ce40b26-d8b2-4248-b96e-5e08603a415b" providerId="ADAL" clId="{8F552F24-58A9-475A-AE7A-ABBCE557C840}" dt="2021-01-18T19:01:07.843" v="1573" actId="20577"/>
          <ac:spMkLst>
            <pc:docMk/>
            <pc:sldMk cId="3822726029" sldId="353"/>
            <ac:spMk id="7" creationId="{6DCD3B32-E77B-4B36-8701-FF328CA6ED0B}"/>
          </ac:spMkLst>
        </pc:spChg>
        <pc:spChg chg="mod">
          <ac:chgData name="Élaine Lajoie" userId="1ce40b26-d8b2-4248-b96e-5e08603a415b" providerId="ADAL" clId="{8F552F24-58A9-475A-AE7A-ABBCE557C840}" dt="2021-01-18T19:01:07.877" v="1574" actId="20577"/>
          <ac:spMkLst>
            <pc:docMk/>
            <pc:sldMk cId="3822726029" sldId="353"/>
            <ac:spMk id="8" creationId="{F65B4CA6-74C8-4DAC-9595-1009778FFC39}"/>
          </ac:spMkLst>
        </pc:spChg>
      </pc:sldChg>
      <pc:sldChg chg="modSp">
        <pc:chgData name="Élaine Lajoie" userId="1ce40b26-d8b2-4248-b96e-5e08603a415b" providerId="ADAL" clId="{8F552F24-58A9-475A-AE7A-ABBCE557C840}" dt="2021-01-18T19:09:39.668" v="1582" actId="6549"/>
        <pc:sldMkLst>
          <pc:docMk/>
          <pc:sldMk cId="2127602502" sldId="354"/>
        </pc:sldMkLst>
        <pc:spChg chg="mod">
          <ac:chgData name="Élaine Lajoie" userId="1ce40b26-d8b2-4248-b96e-5e08603a415b" providerId="ADAL" clId="{8F552F24-58A9-475A-AE7A-ABBCE557C840}" dt="2021-01-18T19:09:39.668" v="1582" actId="6549"/>
          <ac:spMkLst>
            <pc:docMk/>
            <pc:sldMk cId="2127602502" sldId="354"/>
            <ac:spMk id="2" creationId="{6DB1649D-C633-4BA3-83AC-8D9B16296D4D}"/>
          </ac:spMkLst>
        </pc:spChg>
      </pc:sldChg>
      <pc:sldChg chg="modSp">
        <pc:chgData name="Élaine Lajoie" userId="1ce40b26-d8b2-4248-b96e-5e08603a415b" providerId="ADAL" clId="{8F552F24-58A9-475A-AE7A-ABBCE557C840}" dt="2021-01-18T19:13:45.476" v="1629" actId="6549"/>
        <pc:sldMkLst>
          <pc:docMk/>
          <pc:sldMk cId="3235020889" sldId="357"/>
        </pc:sldMkLst>
        <pc:spChg chg="mod">
          <ac:chgData name="Élaine Lajoie" userId="1ce40b26-d8b2-4248-b96e-5e08603a415b" providerId="ADAL" clId="{8F552F24-58A9-475A-AE7A-ABBCE557C840}" dt="2021-01-18T19:13:16.096" v="1623" actId="6549"/>
          <ac:spMkLst>
            <pc:docMk/>
            <pc:sldMk cId="3235020889" sldId="357"/>
            <ac:spMk id="2" creationId="{6DB1649D-C633-4BA3-83AC-8D9B16296D4D}"/>
          </ac:spMkLst>
        </pc:spChg>
        <pc:spChg chg="mod">
          <ac:chgData name="Élaine Lajoie" userId="1ce40b26-d8b2-4248-b96e-5e08603a415b" providerId="ADAL" clId="{8F552F24-58A9-475A-AE7A-ABBCE557C840}" dt="2021-01-18T19:13:45.476" v="1629" actId="6549"/>
          <ac:spMkLst>
            <pc:docMk/>
            <pc:sldMk cId="3235020889" sldId="357"/>
            <ac:spMk id="13" creationId="{824F9B24-2597-4F2F-A38D-2AEBAEED8D7B}"/>
          </ac:spMkLst>
        </pc:spChg>
      </pc:sldChg>
      <pc:sldChg chg="modSp">
        <pc:chgData name="Élaine Lajoie" userId="1ce40b26-d8b2-4248-b96e-5e08603a415b" providerId="ADAL" clId="{8F552F24-58A9-475A-AE7A-ABBCE557C840}" dt="2021-01-18T18:22:24.020" v="184" actId="20577"/>
        <pc:sldMkLst>
          <pc:docMk/>
          <pc:sldMk cId="429238495" sldId="358"/>
        </pc:sldMkLst>
        <pc:spChg chg="mod">
          <ac:chgData name="Élaine Lajoie" userId="1ce40b26-d8b2-4248-b96e-5e08603a415b" providerId="ADAL" clId="{8F552F24-58A9-475A-AE7A-ABBCE557C840}" dt="2021-01-18T18:21:55.780" v="119" actId="20577"/>
          <ac:spMkLst>
            <pc:docMk/>
            <pc:sldMk cId="429238495" sldId="358"/>
            <ac:spMk id="2" creationId="{6DB1649D-C633-4BA3-83AC-8D9B16296D4D}"/>
          </ac:spMkLst>
        </pc:spChg>
        <pc:spChg chg="mod">
          <ac:chgData name="Élaine Lajoie" userId="1ce40b26-d8b2-4248-b96e-5e08603a415b" providerId="ADAL" clId="{8F552F24-58A9-475A-AE7A-ABBCE557C840}" dt="2021-01-18T18:22:24.020" v="184" actId="20577"/>
          <ac:spMkLst>
            <pc:docMk/>
            <pc:sldMk cId="429238495" sldId="358"/>
            <ac:spMk id="3" creationId="{D93BDE6C-4DF9-471A-8D1E-C44C9B263A58}"/>
          </ac:spMkLst>
        </pc:spChg>
      </pc:sldChg>
      <pc:sldChg chg="modSp addCm modCm">
        <pc:chgData name="Élaine Lajoie" userId="1ce40b26-d8b2-4248-b96e-5e08603a415b" providerId="ADAL" clId="{8F552F24-58A9-475A-AE7A-ABBCE557C840}" dt="2021-01-18T19:11:10.672" v="1594" actId="20577"/>
        <pc:sldMkLst>
          <pc:docMk/>
          <pc:sldMk cId="1798898949" sldId="359"/>
        </pc:sldMkLst>
        <pc:spChg chg="mod">
          <ac:chgData name="Élaine Lajoie" userId="1ce40b26-d8b2-4248-b96e-5e08603a415b" providerId="ADAL" clId="{8F552F24-58A9-475A-AE7A-ABBCE557C840}" dt="2021-01-18T19:01:10.654" v="1578" actId="20577"/>
          <ac:spMkLst>
            <pc:docMk/>
            <pc:sldMk cId="1798898949" sldId="359"/>
            <ac:spMk id="2" creationId="{6DB1649D-C633-4BA3-83AC-8D9B16296D4D}"/>
          </ac:spMkLst>
        </pc:spChg>
        <pc:spChg chg="mod">
          <ac:chgData name="Élaine Lajoie" userId="1ce40b26-d8b2-4248-b96e-5e08603a415b" providerId="ADAL" clId="{8F552F24-58A9-475A-AE7A-ABBCE557C840}" dt="2021-01-18T19:11:10.672" v="1594" actId="20577"/>
          <ac:spMkLst>
            <pc:docMk/>
            <pc:sldMk cId="1798898949" sldId="359"/>
            <ac:spMk id="6" creationId="{F4865DCA-E327-4C55-982D-0CB345C75400}"/>
          </ac:spMkLst>
        </pc:spChg>
      </pc:sldChg>
      <pc:sldChg chg="modSp">
        <pc:chgData name="Élaine Lajoie" userId="1ce40b26-d8b2-4248-b96e-5e08603a415b" providerId="ADAL" clId="{8F552F24-58A9-475A-AE7A-ABBCE557C840}" dt="2021-01-18T19:16:46.915" v="1679" actId="6549"/>
        <pc:sldMkLst>
          <pc:docMk/>
          <pc:sldMk cId="3922099546" sldId="360"/>
        </pc:sldMkLst>
        <pc:spChg chg="mod">
          <ac:chgData name="Élaine Lajoie" userId="1ce40b26-d8b2-4248-b96e-5e08603a415b" providerId="ADAL" clId="{8F552F24-58A9-475A-AE7A-ABBCE557C840}" dt="2021-01-18T18:52:50.722" v="1267" actId="20577"/>
          <ac:spMkLst>
            <pc:docMk/>
            <pc:sldMk cId="3922099546" sldId="360"/>
            <ac:spMk id="2" creationId="{6DB1649D-C633-4BA3-83AC-8D9B16296D4D}"/>
          </ac:spMkLst>
        </pc:spChg>
        <pc:spChg chg="mod">
          <ac:chgData name="Élaine Lajoie" userId="1ce40b26-d8b2-4248-b96e-5e08603a415b" providerId="ADAL" clId="{8F552F24-58A9-475A-AE7A-ABBCE557C840}" dt="2021-01-18T19:16:46.915" v="1679" actId="6549"/>
          <ac:spMkLst>
            <pc:docMk/>
            <pc:sldMk cId="3922099546" sldId="360"/>
            <ac:spMk id="5" creationId="{ECFD3B44-0111-4752-9D62-09EEC7693DE1}"/>
          </ac:spMkLst>
        </pc:spChg>
      </pc:sldChg>
      <pc:sldChg chg="modSp">
        <pc:chgData name="Élaine Lajoie" userId="1ce40b26-d8b2-4248-b96e-5e08603a415b" providerId="ADAL" clId="{8F552F24-58A9-475A-AE7A-ABBCE557C840}" dt="2021-01-18T19:01:10.482" v="1576" actId="20577"/>
        <pc:sldMkLst>
          <pc:docMk/>
          <pc:sldMk cId="3267191356" sldId="361"/>
        </pc:sldMkLst>
        <pc:spChg chg="mod">
          <ac:chgData name="Élaine Lajoie" userId="1ce40b26-d8b2-4248-b96e-5e08603a415b" providerId="ADAL" clId="{8F552F24-58A9-475A-AE7A-ABBCE557C840}" dt="2021-01-18T19:01:10.482" v="1576" actId="20577"/>
          <ac:spMkLst>
            <pc:docMk/>
            <pc:sldMk cId="3267191356" sldId="361"/>
            <ac:spMk id="2" creationId="{6DB1649D-C633-4BA3-83AC-8D9B16296D4D}"/>
          </ac:spMkLst>
        </pc:spChg>
        <pc:spChg chg="mod">
          <ac:chgData name="Élaine Lajoie" userId="1ce40b26-d8b2-4248-b96e-5e08603a415b" providerId="ADAL" clId="{8F552F24-58A9-475A-AE7A-ABBCE557C840}" dt="2021-01-18T18:59:55.236" v="1569" actId="20577"/>
          <ac:spMkLst>
            <pc:docMk/>
            <pc:sldMk cId="3267191356" sldId="361"/>
            <ac:spMk id="3" creationId="{D93BDE6C-4DF9-471A-8D1E-C44C9B263A58}"/>
          </ac:spMkLst>
        </pc:spChg>
      </pc:sldChg>
      <pc:sldChg chg="modSp addCm modCm">
        <pc:chgData name="Élaine Lajoie" userId="1ce40b26-d8b2-4248-b96e-5e08603a415b" providerId="ADAL" clId="{8F552F24-58A9-475A-AE7A-ABBCE557C840}" dt="2021-01-18T19:00:14.637" v="1571" actId="20577"/>
        <pc:sldMkLst>
          <pc:docMk/>
          <pc:sldMk cId="3385964" sldId="362"/>
        </pc:sldMkLst>
        <pc:spChg chg="mod">
          <ac:chgData name="Élaine Lajoie" userId="1ce40b26-d8b2-4248-b96e-5e08603a415b" providerId="ADAL" clId="{8F552F24-58A9-475A-AE7A-ABBCE557C840}" dt="2021-01-18T18:54:18.707" v="1350" actId="20577"/>
          <ac:spMkLst>
            <pc:docMk/>
            <pc:sldMk cId="3385964" sldId="362"/>
            <ac:spMk id="2" creationId="{6DB1649D-C633-4BA3-83AC-8D9B16296D4D}"/>
          </ac:spMkLst>
        </pc:spChg>
        <pc:spChg chg="mod">
          <ac:chgData name="Élaine Lajoie" userId="1ce40b26-d8b2-4248-b96e-5e08603a415b" providerId="ADAL" clId="{8F552F24-58A9-475A-AE7A-ABBCE557C840}" dt="2021-01-18T19:00:14.637" v="1571" actId="20577"/>
          <ac:spMkLst>
            <pc:docMk/>
            <pc:sldMk cId="3385964" sldId="362"/>
            <ac:spMk id="4" creationId="{F5693C75-6860-4E25-8954-BA185F5DAD92}"/>
          </ac:spMkLst>
        </pc:spChg>
        <pc:spChg chg="mod">
          <ac:chgData name="Élaine Lajoie" userId="1ce40b26-d8b2-4248-b96e-5e08603a415b" providerId="ADAL" clId="{8F552F24-58A9-475A-AE7A-ABBCE557C840}" dt="2021-01-18T18:54:01.159" v="1338" actId="1076"/>
          <ac:spMkLst>
            <pc:docMk/>
            <pc:sldMk cId="3385964" sldId="362"/>
            <ac:spMk id="6" creationId="{49325C44-DB3A-4896-96F6-3EA7BB24F67D}"/>
          </ac:spMkLst>
        </pc:spChg>
      </pc:sldChg>
      <pc:sldChg chg="modSp">
        <pc:chgData name="Élaine Lajoie" userId="1ce40b26-d8b2-4248-b96e-5e08603a415b" providerId="ADAL" clId="{8F552F24-58A9-475A-AE7A-ABBCE557C840}" dt="2021-01-18T18:20:45.399" v="95" actId="20577"/>
        <pc:sldMkLst>
          <pc:docMk/>
          <pc:sldMk cId="330943141" sldId="363"/>
        </pc:sldMkLst>
        <pc:spChg chg="mod">
          <ac:chgData name="Élaine Lajoie" userId="1ce40b26-d8b2-4248-b96e-5e08603a415b" providerId="ADAL" clId="{8F552F24-58A9-475A-AE7A-ABBCE557C840}" dt="2021-01-18T18:20:45.399" v="95" actId="20577"/>
          <ac:spMkLst>
            <pc:docMk/>
            <pc:sldMk cId="330943141" sldId="363"/>
            <ac:spMk id="2" creationId="{6DB1649D-C633-4BA3-83AC-8D9B16296D4D}"/>
          </ac:spMkLst>
        </pc:spChg>
      </pc:sldChg>
      <pc:sldChg chg="modSp">
        <pc:chgData name="Élaine Lajoie" userId="1ce40b26-d8b2-4248-b96e-5e08603a415b" providerId="ADAL" clId="{8F552F24-58A9-475A-AE7A-ABBCE557C840}" dt="2021-01-18T19:00:06.813" v="1570" actId="20577"/>
        <pc:sldMkLst>
          <pc:docMk/>
          <pc:sldMk cId="3941693210" sldId="364"/>
        </pc:sldMkLst>
        <pc:spChg chg="mod">
          <ac:chgData name="Élaine Lajoie" userId="1ce40b26-d8b2-4248-b96e-5e08603a415b" providerId="ADAL" clId="{8F552F24-58A9-475A-AE7A-ABBCE557C840}" dt="2021-01-18T18:42:30.173" v="908" actId="6549"/>
          <ac:spMkLst>
            <pc:docMk/>
            <pc:sldMk cId="3941693210" sldId="364"/>
            <ac:spMk id="3" creationId="{D93BDE6C-4DF9-471A-8D1E-C44C9B263A58}"/>
          </ac:spMkLst>
        </pc:spChg>
        <pc:spChg chg="mod">
          <ac:chgData name="Élaine Lajoie" userId="1ce40b26-d8b2-4248-b96e-5e08603a415b" providerId="ADAL" clId="{8F552F24-58A9-475A-AE7A-ABBCE557C840}" dt="2021-01-18T19:00:06.813" v="1570" actId="20577"/>
          <ac:spMkLst>
            <pc:docMk/>
            <pc:sldMk cId="3941693210" sldId="364"/>
            <ac:spMk id="7" creationId="{89D1238C-D148-4EA7-98A4-F81A5706B470}"/>
          </ac:spMkLst>
        </pc:spChg>
      </pc:sldChg>
      <pc:sldChg chg="modSp">
        <pc:chgData name="Élaine Lajoie" userId="1ce40b26-d8b2-4248-b96e-5e08603a415b" providerId="ADAL" clId="{8F552F24-58A9-475A-AE7A-ABBCE557C840}" dt="2021-01-18T19:14:56.912" v="1659" actId="6549"/>
        <pc:sldMkLst>
          <pc:docMk/>
          <pc:sldMk cId="3426733593" sldId="365"/>
        </pc:sldMkLst>
        <pc:spChg chg="mod">
          <ac:chgData name="Élaine Lajoie" userId="1ce40b26-d8b2-4248-b96e-5e08603a415b" providerId="ADAL" clId="{8F552F24-58A9-475A-AE7A-ABBCE557C840}" dt="2021-01-18T19:14:56.912" v="1659" actId="6549"/>
          <ac:spMkLst>
            <pc:docMk/>
            <pc:sldMk cId="3426733593" sldId="365"/>
            <ac:spMk id="2" creationId="{6DB1649D-C633-4BA3-83AC-8D9B16296D4D}"/>
          </ac:spMkLst>
        </pc:spChg>
      </pc:sldChg>
      <pc:sldChg chg="modSp">
        <pc:chgData name="Élaine Lajoie" userId="1ce40b26-d8b2-4248-b96e-5e08603a415b" providerId="ADAL" clId="{8F552F24-58A9-475A-AE7A-ABBCE557C840}" dt="2021-01-18T19:01:10.561" v="1577" actId="20577"/>
        <pc:sldMkLst>
          <pc:docMk/>
          <pc:sldMk cId="3221578603" sldId="366"/>
        </pc:sldMkLst>
        <pc:spChg chg="mod">
          <ac:chgData name="Élaine Lajoie" userId="1ce40b26-d8b2-4248-b96e-5e08603a415b" providerId="ADAL" clId="{8F552F24-58A9-475A-AE7A-ABBCE557C840}" dt="2021-01-18T18:39:02.109" v="667" actId="20577"/>
          <ac:spMkLst>
            <pc:docMk/>
            <pc:sldMk cId="3221578603" sldId="366"/>
            <ac:spMk id="2" creationId="{6DB1649D-C633-4BA3-83AC-8D9B16296D4D}"/>
          </ac:spMkLst>
        </pc:spChg>
        <pc:spChg chg="mod">
          <ac:chgData name="Élaine Lajoie" userId="1ce40b26-d8b2-4248-b96e-5e08603a415b" providerId="ADAL" clId="{8F552F24-58A9-475A-AE7A-ABBCE557C840}" dt="2021-01-18T19:01:10.561" v="1577" actId="20577"/>
          <ac:spMkLst>
            <pc:docMk/>
            <pc:sldMk cId="3221578603" sldId="366"/>
            <ac:spMk id="3" creationId="{D93BDE6C-4DF9-471A-8D1E-C44C9B263A58}"/>
          </ac:spMkLst>
        </pc:spChg>
      </pc:sldChg>
    </pc:docChg>
  </pc:docChgLst>
  <pc:docChgLst>
    <pc:chgData name="Catherine Lebossé" userId="ed73c8c4-4b80-4d34-8775-49acab88a2c9" providerId="ADAL" clId="{2FB84F79-DEA5-4B44-B1C2-762ACD93B5BB}"/>
    <pc:docChg chg="custSel modSld modMainMaster">
      <pc:chgData name="Catherine Lebossé" userId="ed73c8c4-4b80-4d34-8775-49acab88a2c9" providerId="ADAL" clId="{2FB84F79-DEA5-4B44-B1C2-762ACD93B5BB}" dt="2022-07-28T12:39:32.571" v="21" actId="313"/>
      <pc:docMkLst>
        <pc:docMk/>
      </pc:docMkLst>
      <pc:sldChg chg="modSp mod">
        <pc:chgData name="Catherine Lebossé" userId="ed73c8c4-4b80-4d34-8775-49acab88a2c9" providerId="ADAL" clId="{2FB84F79-DEA5-4B44-B1C2-762ACD93B5BB}" dt="2022-07-28T12:10:43.762" v="20" actId="20577"/>
        <pc:sldMkLst>
          <pc:docMk/>
          <pc:sldMk cId="1053781828" sldId="274"/>
        </pc:sldMkLst>
        <pc:spChg chg="mod">
          <ac:chgData name="Catherine Lebossé" userId="ed73c8c4-4b80-4d34-8775-49acab88a2c9" providerId="ADAL" clId="{2FB84F79-DEA5-4B44-B1C2-762ACD93B5BB}" dt="2022-07-28T12:10:43.762" v="20" actId="20577"/>
          <ac:spMkLst>
            <pc:docMk/>
            <pc:sldMk cId="1053781828" sldId="274"/>
            <ac:spMk id="4" creationId="{7A6B5E15-7052-4839-8A44-E885F803B11E}"/>
          </ac:spMkLst>
        </pc:spChg>
      </pc:sldChg>
      <pc:sldChg chg="modSp mod">
        <pc:chgData name="Catherine Lebossé" userId="ed73c8c4-4b80-4d34-8775-49acab88a2c9" providerId="ADAL" clId="{2FB84F79-DEA5-4B44-B1C2-762ACD93B5BB}" dt="2022-07-28T12:39:32.571" v="21" actId="313"/>
        <pc:sldMkLst>
          <pc:docMk/>
          <pc:sldMk cId="3822726029" sldId="353"/>
        </pc:sldMkLst>
        <pc:spChg chg="mod">
          <ac:chgData name="Catherine Lebossé" userId="ed73c8c4-4b80-4d34-8775-49acab88a2c9" providerId="ADAL" clId="{2FB84F79-DEA5-4B44-B1C2-762ACD93B5BB}" dt="2022-07-28T12:39:32.571" v="21" actId="313"/>
          <ac:spMkLst>
            <pc:docMk/>
            <pc:sldMk cId="3822726029" sldId="353"/>
            <ac:spMk id="2" creationId="{6DB1649D-C633-4BA3-83AC-8D9B16296D4D}"/>
          </ac:spMkLst>
        </pc:spChg>
      </pc:sldChg>
      <pc:sldChg chg="modSp mod">
        <pc:chgData name="Catherine Lebossé" userId="ed73c8c4-4b80-4d34-8775-49acab88a2c9" providerId="ADAL" clId="{2FB84F79-DEA5-4B44-B1C2-762ACD93B5BB}" dt="2022-07-28T12:10:38.663" v="18" actId="20577"/>
        <pc:sldMkLst>
          <pc:docMk/>
          <pc:sldMk cId="1798898949" sldId="359"/>
        </pc:sldMkLst>
        <pc:spChg chg="mod">
          <ac:chgData name="Catherine Lebossé" userId="ed73c8c4-4b80-4d34-8775-49acab88a2c9" providerId="ADAL" clId="{2FB84F79-DEA5-4B44-B1C2-762ACD93B5BB}" dt="2022-07-28T12:10:38.560" v="16" actId="20577"/>
          <ac:spMkLst>
            <pc:docMk/>
            <pc:sldMk cId="1798898949" sldId="359"/>
            <ac:spMk id="2" creationId="{6DB1649D-C633-4BA3-83AC-8D9B16296D4D}"/>
          </ac:spMkLst>
        </pc:spChg>
        <pc:spChg chg="mod">
          <ac:chgData name="Catherine Lebossé" userId="ed73c8c4-4b80-4d34-8775-49acab88a2c9" providerId="ADAL" clId="{2FB84F79-DEA5-4B44-B1C2-762ACD93B5BB}" dt="2022-07-28T12:10:38.663" v="18" actId="20577"/>
          <ac:spMkLst>
            <pc:docMk/>
            <pc:sldMk cId="1798898949" sldId="359"/>
            <ac:spMk id="6" creationId="{F4865DCA-E327-4C55-982D-0CB345C75400}"/>
          </ac:spMkLst>
        </pc:spChg>
      </pc:sldChg>
      <pc:sldChg chg="modSp mod">
        <pc:chgData name="Catherine Lebossé" userId="ed73c8c4-4b80-4d34-8775-49acab88a2c9" providerId="ADAL" clId="{2FB84F79-DEA5-4B44-B1C2-762ACD93B5BB}" dt="2022-07-28T12:10:38.210" v="12" actId="20577"/>
        <pc:sldMkLst>
          <pc:docMk/>
          <pc:sldMk cId="330943141" sldId="363"/>
        </pc:sldMkLst>
        <pc:spChg chg="mod">
          <ac:chgData name="Catherine Lebossé" userId="ed73c8c4-4b80-4d34-8775-49acab88a2c9" providerId="ADAL" clId="{2FB84F79-DEA5-4B44-B1C2-762ACD93B5BB}" dt="2022-07-28T12:10:38.210" v="12" actId="20577"/>
          <ac:spMkLst>
            <pc:docMk/>
            <pc:sldMk cId="330943141" sldId="363"/>
            <ac:spMk id="2" creationId="{6DB1649D-C633-4BA3-83AC-8D9B16296D4D}"/>
          </ac:spMkLst>
        </pc:spChg>
      </pc:sldChg>
      <pc:sldMasterChg chg="modSldLayout">
        <pc:chgData name="Catherine Lebossé" userId="ed73c8c4-4b80-4d34-8775-49acab88a2c9" providerId="ADAL" clId="{2FB84F79-DEA5-4B44-B1C2-762ACD93B5BB}" dt="2022-07-18T18:48:16.748" v="10" actId="14826"/>
        <pc:sldMasterMkLst>
          <pc:docMk/>
          <pc:sldMasterMk cId="0" sldId="2147483659"/>
        </pc:sldMasterMkLst>
        <pc:sldLayoutChg chg="modSp">
          <pc:chgData name="Catherine Lebossé" userId="ed73c8c4-4b80-4d34-8775-49acab88a2c9" providerId="ADAL" clId="{2FB84F79-DEA5-4B44-B1C2-762ACD93B5BB}" dt="2022-07-18T18:48:16.748" v="10" actId="14826"/>
          <pc:sldLayoutMkLst>
            <pc:docMk/>
            <pc:sldMasterMk cId="0" sldId="2147483659"/>
            <pc:sldLayoutMk cId="3155389374" sldId="2147483664"/>
          </pc:sldLayoutMkLst>
          <pc:picChg chg="mod">
            <ac:chgData name="Catherine Lebossé" userId="ed73c8c4-4b80-4d34-8775-49acab88a2c9" providerId="ADAL" clId="{2FB84F79-DEA5-4B44-B1C2-762ACD93B5BB}" dt="2022-07-18T18:48:16.748" v="10" actId="14826"/>
            <ac:picMkLst>
              <pc:docMk/>
              <pc:sldMasterMk cId="0" sldId="2147483659"/>
              <pc:sldLayoutMk cId="3155389374" sldId="2147483664"/>
              <ac:picMk id="21" creationId="{4BEA2A7E-FD4B-4469-89E5-A13F77D3C870}"/>
            </ac:picMkLst>
          </pc:picChg>
        </pc:sldLayoutChg>
      </pc:sldMasterChg>
    </pc:docChg>
  </pc:docChgLst>
  <pc:docChgLst>
    <pc:chgData name="Frédéric Nadeau" userId="S::fnadeau@electionsquebec.qc.ca::278842bb-fa2e-4c7c-b6be-057cb5f4c218" providerId="AD" clId="Web-{4B4A9EAF-196F-EAA0-546D-606EF9536CB9}"/>
    <pc:docChg chg="modSld">
      <pc:chgData name="Frédéric Nadeau" userId="S::fnadeau@electionsquebec.qc.ca::278842bb-fa2e-4c7c-b6be-057cb5f4c218" providerId="AD" clId="Web-{4B4A9EAF-196F-EAA0-546D-606EF9536CB9}" dt="2021-01-13T18:25:06.908" v="38" actId="20577"/>
      <pc:docMkLst>
        <pc:docMk/>
      </pc:docMkLst>
      <pc:sldChg chg="addCm">
        <pc:chgData name="Frédéric Nadeau" userId="S::fnadeau@electionsquebec.qc.ca::278842bb-fa2e-4c7c-b6be-057cb5f4c218" providerId="AD" clId="Web-{4B4A9EAF-196F-EAA0-546D-606EF9536CB9}" dt="2021-01-13T14:38:02.874" v="0"/>
        <pc:sldMkLst>
          <pc:docMk/>
          <pc:sldMk cId="2127602502" sldId="354"/>
        </pc:sldMkLst>
      </pc:sldChg>
      <pc:sldChg chg="modSp">
        <pc:chgData name="Frédéric Nadeau" userId="S::fnadeau@electionsquebec.qc.ca::278842bb-fa2e-4c7c-b6be-057cb5f4c218" providerId="AD" clId="Web-{4B4A9EAF-196F-EAA0-546D-606EF9536CB9}" dt="2021-01-13T15:27:41.581" v="30" actId="20577"/>
        <pc:sldMkLst>
          <pc:docMk/>
          <pc:sldMk cId="1798898949" sldId="359"/>
        </pc:sldMkLst>
        <pc:spChg chg="mod">
          <ac:chgData name="Frédéric Nadeau" userId="S::fnadeau@electionsquebec.qc.ca::278842bb-fa2e-4c7c-b6be-057cb5f4c218" providerId="AD" clId="Web-{4B4A9EAF-196F-EAA0-546D-606EF9536CB9}" dt="2021-01-13T15:27:41.581" v="30" actId="20577"/>
          <ac:spMkLst>
            <pc:docMk/>
            <pc:sldMk cId="1798898949" sldId="359"/>
            <ac:spMk id="2" creationId="{6DB1649D-C633-4BA3-83AC-8D9B16296D4D}"/>
          </ac:spMkLst>
        </pc:spChg>
      </pc:sldChg>
      <pc:sldChg chg="modSp">
        <pc:chgData name="Frédéric Nadeau" userId="S::fnadeau@electionsquebec.qc.ca::278842bb-fa2e-4c7c-b6be-057cb5f4c218" providerId="AD" clId="Web-{4B4A9EAF-196F-EAA0-546D-606EF9536CB9}" dt="2021-01-13T14:45:16.062" v="1" actId="1076"/>
        <pc:sldMkLst>
          <pc:docMk/>
          <pc:sldMk cId="3267191356" sldId="361"/>
        </pc:sldMkLst>
        <pc:picChg chg="mod">
          <ac:chgData name="Frédéric Nadeau" userId="S::fnadeau@electionsquebec.qc.ca::278842bb-fa2e-4c7c-b6be-057cb5f4c218" providerId="AD" clId="Web-{4B4A9EAF-196F-EAA0-546D-606EF9536CB9}" dt="2021-01-13T14:45:16.062" v="1" actId="1076"/>
          <ac:picMkLst>
            <pc:docMk/>
            <pc:sldMk cId="3267191356" sldId="361"/>
            <ac:picMk id="5" creationId="{8190BFF7-F056-4EE3-A108-61BAEF868318}"/>
          </ac:picMkLst>
        </pc:picChg>
      </pc:sldChg>
      <pc:sldChg chg="modSp">
        <pc:chgData name="Frédéric Nadeau" userId="S::fnadeau@electionsquebec.qc.ca::278842bb-fa2e-4c7c-b6be-057cb5f4c218" providerId="AD" clId="Web-{4B4A9EAF-196F-EAA0-546D-606EF9536CB9}" dt="2021-01-13T18:25:06.908" v="38" actId="20577"/>
        <pc:sldMkLst>
          <pc:docMk/>
          <pc:sldMk cId="3426733593" sldId="365"/>
        </pc:sldMkLst>
        <pc:spChg chg="mod">
          <ac:chgData name="Frédéric Nadeau" userId="S::fnadeau@electionsquebec.qc.ca::278842bb-fa2e-4c7c-b6be-057cb5f4c218" providerId="AD" clId="Web-{4B4A9EAF-196F-EAA0-546D-606EF9536CB9}" dt="2021-01-13T18:25:06.908" v="38" actId="20577"/>
          <ac:spMkLst>
            <pc:docMk/>
            <pc:sldMk cId="3426733593" sldId="365"/>
            <ac:spMk id="2" creationId="{6DB1649D-C633-4BA3-83AC-8D9B16296D4D}"/>
          </ac:spMkLst>
        </pc:spChg>
        <pc:picChg chg="mod">
          <ac:chgData name="Frédéric Nadeau" userId="S::fnadeau@electionsquebec.qc.ca::278842bb-fa2e-4c7c-b6be-057cb5f4c218" providerId="AD" clId="Web-{4B4A9EAF-196F-EAA0-546D-606EF9536CB9}" dt="2021-01-13T18:24:55.924" v="36" actId="1076"/>
          <ac:picMkLst>
            <pc:docMk/>
            <pc:sldMk cId="3426733593" sldId="365"/>
            <ac:picMk id="4" creationId="{F54061B2-7958-4B5A-A261-738D7CB57286}"/>
          </ac:picMkLst>
        </pc:picChg>
      </pc:sldChg>
    </pc:docChg>
  </pc:docChgLst>
  <pc:docChgLst>
    <pc:chgData name="Catherine Lebossé" userId="ed73c8c4-4b80-4d34-8775-49acab88a2c9" providerId="ADAL" clId="{587EE937-81B1-4E83-AB83-552C2EE17004}"/>
    <pc:docChg chg="undo redo custSel modSld">
      <pc:chgData name="Catherine Lebossé" userId="ed73c8c4-4b80-4d34-8775-49acab88a2c9" providerId="ADAL" clId="{587EE937-81B1-4E83-AB83-552C2EE17004}" dt="2021-01-12T18:37:17.087" v="350" actId="113"/>
      <pc:docMkLst>
        <pc:docMk/>
      </pc:docMkLst>
      <pc:sldChg chg="modSp">
        <pc:chgData name="Catherine Lebossé" userId="ed73c8c4-4b80-4d34-8775-49acab88a2c9" providerId="ADAL" clId="{587EE937-81B1-4E83-AB83-552C2EE17004}" dt="2021-01-08T16:01:23.060" v="5" actId="20577"/>
        <pc:sldMkLst>
          <pc:docMk/>
          <pc:sldMk cId="1053781828" sldId="274"/>
        </pc:sldMkLst>
        <pc:spChg chg="mod">
          <ac:chgData name="Catherine Lebossé" userId="ed73c8c4-4b80-4d34-8775-49acab88a2c9" providerId="ADAL" clId="{587EE937-81B1-4E83-AB83-552C2EE17004}" dt="2021-01-08T16:01:17.599" v="2" actId="20577"/>
          <ac:spMkLst>
            <pc:docMk/>
            <pc:sldMk cId="1053781828" sldId="274"/>
            <ac:spMk id="2" creationId="{C59EF7A3-72F9-4AE7-ACAF-7FBBC4762389}"/>
          </ac:spMkLst>
        </pc:spChg>
        <pc:spChg chg="mod">
          <ac:chgData name="Catherine Lebossé" userId="ed73c8c4-4b80-4d34-8775-49acab88a2c9" providerId="ADAL" clId="{587EE937-81B1-4E83-AB83-552C2EE17004}" dt="2021-01-08T16:01:23.060" v="5" actId="20577"/>
          <ac:spMkLst>
            <pc:docMk/>
            <pc:sldMk cId="1053781828" sldId="274"/>
            <ac:spMk id="3" creationId="{9E33D533-1801-4DA7-96EA-0FEF8643B23D}"/>
          </ac:spMkLst>
        </pc:spChg>
      </pc:sldChg>
      <pc:sldChg chg="modSp addCm modCm">
        <pc:chgData name="Catherine Lebossé" userId="ed73c8c4-4b80-4d34-8775-49acab88a2c9" providerId="ADAL" clId="{587EE937-81B1-4E83-AB83-552C2EE17004}" dt="2021-01-12T18:33:19.261" v="214" actId="20577"/>
        <pc:sldMkLst>
          <pc:docMk/>
          <pc:sldMk cId="3285536064" sldId="349"/>
        </pc:sldMkLst>
        <pc:spChg chg="mod">
          <ac:chgData name="Catherine Lebossé" userId="ed73c8c4-4b80-4d34-8775-49acab88a2c9" providerId="ADAL" clId="{587EE937-81B1-4E83-AB83-552C2EE17004}" dt="2021-01-12T18:33:19.261" v="214" actId="20577"/>
          <ac:spMkLst>
            <pc:docMk/>
            <pc:sldMk cId="3285536064" sldId="349"/>
            <ac:spMk id="3" creationId="{856E541B-7800-482B-BEDD-335BF5BFAD89}"/>
          </ac:spMkLst>
        </pc:spChg>
        <pc:spChg chg="mod">
          <ac:chgData name="Catherine Lebossé" userId="ed73c8c4-4b80-4d34-8775-49acab88a2c9" providerId="ADAL" clId="{587EE937-81B1-4E83-AB83-552C2EE17004}" dt="2021-01-12T18:28:45.329" v="144" actId="20577"/>
          <ac:spMkLst>
            <pc:docMk/>
            <pc:sldMk cId="3285536064" sldId="349"/>
            <ac:spMk id="8" creationId="{4008F329-965A-44DA-8CD1-E159801E0C61}"/>
          </ac:spMkLst>
        </pc:spChg>
      </pc:sldChg>
      <pc:sldChg chg="modSp">
        <pc:chgData name="Catherine Lebossé" userId="ed73c8c4-4b80-4d34-8775-49acab88a2c9" providerId="ADAL" clId="{587EE937-81B1-4E83-AB83-552C2EE17004}" dt="2021-01-08T18:52:20.923" v="91" actId="20577"/>
        <pc:sldMkLst>
          <pc:docMk/>
          <pc:sldMk cId="2127602502" sldId="354"/>
        </pc:sldMkLst>
        <pc:spChg chg="mod">
          <ac:chgData name="Catherine Lebossé" userId="ed73c8c4-4b80-4d34-8775-49acab88a2c9" providerId="ADAL" clId="{587EE937-81B1-4E83-AB83-552C2EE17004}" dt="2021-01-08T18:52:20.923" v="91" actId="20577"/>
          <ac:spMkLst>
            <pc:docMk/>
            <pc:sldMk cId="2127602502" sldId="354"/>
            <ac:spMk id="2" creationId="{6DB1649D-C633-4BA3-83AC-8D9B16296D4D}"/>
          </ac:spMkLst>
        </pc:spChg>
      </pc:sldChg>
      <pc:sldChg chg="modSp addCm delCm modCm">
        <pc:chgData name="Catherine Lebossé" userId="ed73c8c4-4b80-4d34-8775-49acab88a2c9" providerId="ADAL" clId="{587EE937-81B1-4E83-AB83-552C2EE17004}" dt="2021-01-12T18:37:17.087" v="350" actId="113"/>
        <pc:sldMkLst>
          <pc:docMk/>
          <pc:sldMk cId="3235020889" sldId="357"/>
        </pc:sldMkLst>
        <pc:spChg chg="mod">
          <ac:chgData name="Catherine Lebossé" userId="ed73c8c4-4b80-4d34-8775-49acab88a2c9" providerId="ADAL" clId="{587EE937-81B1-4E83-AB83-552C2EE17004}" dt="2021-01-12T18:37:17.087" v="350" actId="113"/>
          <ac:spMkLst>
            <pc:docMk/>
            <pc:sldMk cId="3235020889" sldId="357"/>
            <ac:spMk id="2" creationId="{6DB1649D-C633-4BA3-83AC-8D9B16296D4D}"/>
          </ac:spMkLst>
        </pc:spChg>
        <pc:spChg chg="mod">
          <ac:chgData name="Catherine Lebossé" userId="ed73c8c4-4b80-4d34-8775-49acab88a2c9" providerId="ADAL" clId="{587EE937-81B1-4E83-AB83-552C2EE17004}" dt="2021-01-12T18:36:02.263" v="345" actId="14100"/>
          <ac:spMkLst>
            <pc:docMk/>
            <pc:sldMk cId="3235020889" sldId="357"/>
            <ac:spMk id="13" creationId="{824F9B24-2597-4F2F-A38D-2AEBAEED8D7B}"/>
          </ac:spMkLst>
        </pc:spChg>
      </pc:sldChg>
      <pc:sldChg chg="modSp addCm modCm">
        <pc:chgData name="Catherine Lebossé" userId="ed73c8c4-4b80-4d34-8775-49acab88a2c9" providerId="ADAL" clId="{587EE937-81B1-4E83-AB83-552C2EE17004}" dt="2021-01-12T18:27:21.533" v="142" actId="14100"/>
        <pc:sldMkLst>
          <pc:docMk/>
          <pc:sldMk cId="1798898949" sldId="359"/>
        </pc:sldMkLst>
        <pc:spChg chg="mod">
          <ac:chgData name="Catherine Lebossé" userId="ed73c8c4-4b80-4d34-8775-49acab88a2c9" providerId="ADAL" clId="{587EE937-81B1-4E83-AB83-552C2EE17004}" dt="2021-01-12T18:27:21.533" v="142" actId="14100"/>
          <ac:spMkLst>
            <pc:docMk/>
            <pc:sldMk cId="1798898949" sldId="359"/>
            <ac:spMk id="2" creationId="{6DB1649D-C633-4BA3-83AC-8D9B16296D4D}"/>
          </ac:spMkLst>
        </pc:spChg>
        <pc:spChg chg="mod">
          <ac:chgData name="Catherine Lebossé" userId="ed73c8c4-4b80-4d34-8775-49acab88a2c9" providerId="ADAL" clId="{587EE937-81B1-4E83-AB83-552C2EE17004}" dt="2021-01-12T18:26:44.900" v="99" actId="14100"/>
          <ac:spMkLst>
            <pc:docMk/>
            <pc:sldMk cId="1798898949" sldId="359"/>
            <ac:spMk id="6" creationId="{F4865DCA-E327-4C55-982D-0CB345C75400}"/>
          </ac:spMkLst>
        </pc:spChg>
      </pc:sldChg>
      <pc:sldChg chg="modSp addCm modCm">
        <pc:chgData name="Catherine Lebossé" userId="ed73c8c4-4b80-4d34-8775-49acab88a2c9" providerId="ADAL" clId="{587EE937-81B1-4E83-AB83-552C2EE17004}" dt="2021-01-08T16:41:49.328" v="55"/>
        <pc:sldMkLst>
          <pc:docMk/>
          <pc:sldMk cId="3922099546" sldId="360"/>
        </pc:sldMkLst>
        <pc:spChg chg="mod">
          <ac:chgData name="Catherine Lebossé" userId="ed73c8c4-4b80-4d34-8775-49acab88a2c9" providerId="ADAL" clId="{587EE937-81B1-4E83-AB83-552C2EE17004}" dt="2021-01-08T16:39:03.719" v="49" actId="14100"/>
          <ac:spMkLst>
            <pc:docMk/>
            <pc:sldMk cId="3922099546" sldId="360"/>
            <ac:spMk id="5" creationId="{ECFD3B44-0111-4752-9D62-09EEC7693DE1}"/>
          </ac:spMkLst>
        </pc:spChg>
      </pc:sldChg>
      <pc:sldChg chg="modSp addCm modCm">
        <pc:chgData name="Catherine Lebossé" userId="ed73c8c4-4b80-4d34-8775-49acab88a2c9" providerId="ADAL" clId="{587EE937-81B1-4E83-AB83-552C2EE17004}" dt="2021-01-12T18:24:37.614" v="94" actId="14100"/>
        <pc:sldMkLst>
          <pc:docMk/>
          <pc:sldMk cId="3267191356" sldId="361"/>
        </pc:sldMkLst>
        <pc:spChg chg="mod">
          <ac:chgData name="Catherine Lebossé" userId="ed73c8c4-4b80-4d34-8775-49acab88a2c9" providerId="ADAL" clId="{587EE937-81B1-4E83-AB83-552C2EE17004}" dt="2021-01-12T18:24:37.614" v="94" actId="14100"/>
          <ac:spMkLst>
            <pc:docMk/>
            <pc:sldMk cId="3267191356" sldId="361"/>
            <ac:spMk id="3" creationId="{D93BDE6C-4DF9-471A-8D1E-C44C9B263A58}"/>
          </ac:spMkLst>
        </pc:spChg>
      </pc:sldChg>
      <pc:sldChg chg="modSp addCm modCm">
        <pc:chgData name="Catherine Lebossé" userId="ed73c8c4-4b80-4d34-8775-49acab88a2c9" providerId="ADAL" clId="{587EE937-81B1-4E83-AB83-552C2EE17004}" dt="2021-01-08T16:44:24.088" v="66"/>
        <pc:sldMkLst>
          <pc:docMk/>
          <pc:sldMk cId="3385964" sldId="362"/>
        </pc:sldMkLst>
        <pc:spChg chg="mod">
          <ac:chgData name="Catherine Lebossé" userId="ed73c8c4-4b80-4d34-8775-49acab88a2c9" providerId="ADAL" clId="{587EE937-81B1-4E83-AB83-552C2EE17004}" dt="2021-01-08T16:43:40.107" v="64" actId="20577"/>
          <ac:spMkLst>
            <pc:docMk/>
            <pc:sldMk cId="3385964" sldId="362"/>
            <ac:spMk id="4" creationId="{F5693C75-6860-4E25-8954-BA185F5DAD92}"/>
          </ac:spMkLst>
        </pc:spChg>
      </pc:sldChg>
      <pc:sldChg chg="modSp addCm modCm">
        <pc:chgData name="Catherine Lebossé" userId="ed73c8c4-4b80-4d34-8775-49acab88a2c9" providerId="ADAL" clId="{587EE937-81B1-4E83-AB83-552C2EE17004}" dt="2021-01-12T18:24:26.791" v="93" actId="14100"/>
        <pc:sldMkLst>
          <pc:docMk/>
          <pc:sldMk cId="330943141" sldId="363"/>
        </pc:sldMkLst>
        <pc:spChg chg="mod">
          <ac:chgData name="Catherine Lebossé" userId="ed73c8c4-4b80-4d34-8775-49acab88a2c9" providerId="ADAL" clId="{587EE937-81B1-4E83-AB83-552C2EE17004}" dt="2021-01-12T18:24:26.791" v="93" actId="14100"/>
          <ac:spMkLst>
            <pc:docMk/>
            <pc:sldMk cId="330943141" sldId="363"/>
            <ac:spMk id="2" creationId="{6DB1649D-C633-4BA3-83AC-8D9B16296D4D}"/>
          </ac:spMkLst>
        </pc:spChg>
      </pc:sldChg>
      <pc:sldChg chg="modSp addCm delCm modCm">
        <pc:chgData name="Catherine Lebossé" userId="ed73c8c4-4b80-4d34-8775-49acab88a2c9" providerId="ADAL" clId="{587EE937-81B1-4E83-AB83-552C2EE17004}" dt="2021-01-12T18:32:07.853" v="207" actId="13926"/>
        <pc:sldMkLst>
          <pc:docMk/>
          <pc:sldMk cId="3426733593" sldId="365"/>
        </pc:sldMkLst>
        <pc:spChg chg="mod">
          <ac:chgData name="Catherine Lebossé" userId="ed73c8c4-4b80-4d34-8775-49acab88a2c9" providerId="ADAL" clId="{587EE937-81B1-4E83-AB83-552C2EE17004}" dt="2021-01-12T18:32:07.853" v="207" actId="13926"/>
          <ac:spMkLst>
            <pc:docMk/>
            <pc:sldMk cId="3426733593" sldId="365"/>
            <ac:spMk id="2" creationId="{6DB1649D-C633-4BA3-83AC-8D9B16296D4D}"/>
          </ac:spMkLst>
        </pc:spChg>
      </pc:sldChg>
      <pc:sldChg chg="modSp addCm delCm modCm">
        <pc:chgData name="Catherine Lebossé" userId="ed73c8c4-4b80-4d34-8775-49acab88a2c9" providerId="ADAL" clId="{587EE937-81B1-4E83-AB83-552C2EE17004}" dt="2021-01-12T18:25:01.230" v="95" actId="14100"/>
        <pc:sldMkLst>
          <pc:docMk/>
          <pc:sldMk cId="3221578603" sldId="366"/>
        </pc:sldMkLst>
        <pc:spChg chg="mod">
          <ac:chgData name="Catherine Lebossé" userId="ed73c8c4-4b80-4d34-8775-49acab88a2c9" providerId="ADAL" clId="{587EE937-81B1-4E83-AB83-552C2EE17004}" dt="2021-01-12T18:25:01.230" v="95" actId="14100"/>
          <ac:spMkLst>
            <pc:docMk/>
            <pc:sldMk cId="3221578603" sldId="366"/>
            <ac:spMk id="3" creationId="{D93BDE6C-4DF9-471A-8D1E-C44C9B263A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6%20-%20Le&#231;on%206.1.1%20Avant%20la%20rencontre%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6%20-%20Le&#231;on%206.1.1%20Avant%20la%20rencontre%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13-11-2020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2505097" y="1160325"/>
            <a:ext cx="5845272"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2BC09"/>
                </a:solidFill>
                <a:latin typeface="Arial" panose="020B0604020202020204" pitchFamily="34" charset="0"/>
                <a:ea typeface="Arial Unicode MS" panose="020B0604020202020204" pitchFamily="34" charset="-128"/>
                <a:cs typeface="Arial" panose="020B0604020202020204" pitchFamily="34" charset="0"/>
                <a:sym typeface="Arial"/>
              </a:rPr>
              <a:t>Avant la rencontre du conseil d’élèves</a:t>
            </a:r>
            <a:endParaRPr sz="1600" b="1" i="0" u="none" strike="noStrike" cap="none" dirty="0">
              <a:solidFill>
                <a:srgbClr val="92BC09"/>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125593" y="291570"/>
            <a:ext cx="2377882" cy="338554"/>
          </a:xfrm>
          <a:prstGeom prst="rect">
            <a:avLst/>
          </a:prstGeom>
          <a:noFill/>
        </p:spPr>
        <p:txBody>
          <a:bodyPr wrap="square" rtlCol="0">
            <a:spAutoFit/>
          </a:bodyPr>
          <a:lstStyle/>
          <a:p>
            <a:pPr algn="ctr"/>
            <a:r>
              <a:rPr lang="fr-CA" sz="1600" dirty="0">
                <a:solidFill>
                  <a:schemeClr val="bg1"/>
                </a:solidFill>
              </a:rPr>
              <a:t>Module 6 – leçon 6.1.1</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pic>
        <p:nvPicPr>
          <p:cNvPr id="3" name="Image 2">
            <a:extLst>
              <a:ext uri="{FF2B5EF4-FFF2-40B4-BE49-F238E27FC236}">
                <a16:creationId xmlns:a16="http://schemas.microsoft.com/office/drawing/2014/main" id="{5B6463EF-7D9E-4856-A1A8-34FE741F535A}"/>
              </a:ext>
            </a:extLst>
          </p:cNvPr>
          <p:cNvPicPr>
            <a:picLocks noChangeAspect="1"/>
          </p:cNvPicPr>
          <p:nvPr userDrawn="1"/>
        </p:nvPicPr>
        <p:blipFill>
          <a:blip r:embed="rId4"/>
          <a:stretch>
            <a:fillRect/>
          </a:stretch>
        </p:blipFill>
        <p:spPr>
          <a:xfrm>
            <a:off x="1898608" y="1005839"/>
            <a:ext cx="606489" cy="674296"/>
          </a:xfrm>
          <a:prstGeom prst="rect">
            <a:avLst/>
          </a:prstGeom>
        </p:spPr>
      </p:pic>
      <p:sp>
        <p:nvSpPr>
          <p:cNvPr id="20" name="ZoneTexte 16">
            <a:extLst>
              <a:ext uri="{FF2B5EF4-FFF2-40B4-BE49-F238E27FC236}">
                <a16:creationId xmlns:a16="http://schemas.microsoft.com/office/drawing/2014/main" id="{46DC5E67-9F00-4020-AAEA-1DE2FC4644F4}"/>
              </a:ext>
            </a:extLst>
          </p:cNvPr>
          <p:cNvSpPr txBox="1"/>
          <p:nvPr userDrawn="1"/>
        </p:nvSpPr>
        <p:spPr>
          <a:xfrm>
            <a:off x="86832" y="3644911"/>
            <a:ext cx="1282779" cy="175432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2" name="ZoneTexte 21">
            <a:extLst>
              <a:ext uri="{FF2B5EF4-FFF2-40B4-BE49-F238E27FC236}">
                <a16:creationId xmlns:a16="http://schemas.microsoft.com/office/drawing/2014/main" id="{6F9B2632-DEC0-4897-9E1E-6CD4C198AA9A}"/>
              </a:ext>
            </a:extLst>
          </p:cNvPr>
          <p:cNvSpPr txBox="1"/>
          <p:nvPr userDrawn="1"/>
        </p:nvSpPr>
        <p:spPr>
          <a:xfrm>
            <a:off x="6125593" y="291570"/>
            <a:ext cx="2377882" cy="338554"/>
          </a:xfrm>
          <a:prstGeom prst="rect">
            <a:avLst/>
          </a:prstGeom>
          <a:noFill/>
        </p:spPr>
        <p:txBody>
          <a:bodyPr wrap="square" rtlCol="0">
            <a:spAutoFit/>
          </a:bodyPr>
          <a:lstStyle/>
          <a:p>
            <a:pPr algn="ctr"/>
            <a:r>
              <a:rPr lang="fr-CA" sz="1600" dirty="0">
                <a:solidFill>
                  <a:schemeClr val="bg1"/>
                </a:solidFill>
              </a:rPr>
              <a:t>Module 6 – leçon 6.1.1</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
        <p:nvSpPr>
          <p:cNvPr id="17" name="ZoneTexte 16">
            <a:extLst>
              <a:ext uri="{FF2B5EF4-FFF2-40B4-BE49-F238E27FC236}">
                <a16:creationId xmlns:a16="http://schemas.microsoft.com/office/drawing/2014/main" id="{31BB1C89-DACA-4012-AA00-0A3C0055B5F5}"/>
              </a:ext>
            </a:extLst>
          </p:cNvPr>
          <p:cNvSpPr txBox="1"/>
          <p:nvPr userDrawn="1"/>
        </p:nvSpPr>
        <p:spPr>
          <a:xfrm>
            <a:off x="86832" y="3644911"/>
            <a:ext cx="1282779" cy="175432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0584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 action="ppaction://noaction"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5" r:id="rId3"/>
    <p:sldLayoutId id="2147483660" r:id="rId4"/>
    <p:sldLayoutId id="2147483661" r:id="rId5"/>
    <p:sldLayoutId id="2147483664"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hyperlink" Target="http://voxpopuli.quebec/doc/references/aide_memoire_structure_conseil_vox_populi.pdf" TargetMode="External"/></Relationships>
</file>

<file path=ppt/slides/_rels/slide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9.png"/><Relationship Id="rId5" Type="http://schemas.openxmlformats.org/officeDocument/2006/relationships/slideLayout" Target="../slideLayouts/slideLayout2.xml"/><Relationship Id="rId4" Type="http://schemas.openxmlformats.org/officeDocument/2006/relationships/tags" Target="../tags/tag3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11.png"/><Relationship Id="rId5" Type="http://schemas.openxmlformats.org/officeDocument/2006/relationships/slideLayout" Target="../slideLayouts/slideLayout2.xml"/><Relationship Id="rId4" Type="http://schemas.openxmlformats.org/officeDocument/2006/relationships/tags" Target="../tags/tag39.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5.xml"/><Relationship Id="rId7" Type="http://schemas.openxmlformats.org/officeDocument/2006/relationships/tags" Target="../tags/tag4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image" Target="../media/image12.png"/><Relationship Id="rId5" Type="http://schemas.openxmlformats.org/officeDocument/2006/relationships/tags" Target="../tags/tag47.xml"/><Relationship Id="rId10" Type="http://schemas.openxmlformats.org/officeDocument/2006/relationships/image" Target="../media/image5.png"/><Relationship Id="rId4" Type="http://schemas.openxmlformats.org/officeDocument/2006/relationships/tags" Target="../tags/tag46.xml"/><Relationship Id="rId9" Type="http://schemas.openxmlformats.org/officeDocument/2006/relationships/hyperlink" Target="http://voxpopuli.quebec/formations/module6_preparer.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3.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hyperlink" Target="http://voxpopuli.quebec/doc/references/ordre_jour_affiche_pedagogique_vox_populi.pdf" TargetMode="Externa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voxpopuli.quebec/outils.php" TargetMode="Externa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7.png"/><Relationship Id="rId5" Type="http://schemas.openxmlformats.org/officeDocument/2006/relationships/hyperlink" Target="http://voxpopuli.quebec/doc/ModeleOrdreJour_Vox_populi.pdf" TargetMode="Externa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hyperlink" Target="http://voxpopuli.quebec/doc/references/compte_rendu_affiche_pedagogique_vox_populi.pdf"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6</a:t>
            </a:r>
            <a:br>
              <a:rPr lang="en-CA" dirty="0"/>
            </a:br>
            <a:r>
              <a:rPr lang="en-CA" dirty="0" err="1"/>
              <a:t>Préparer</a:t>
            </a:r>
            <a:r>
              <a:rPr lang="en-CA" dirty="0"/>
              <a:t> les rencontres </a:t>
            </a:r>
            <a:br>
              <a:rPr lang="en-CA" dirty="0"/>
            </a:br>
            <a:r>
              <a:rPr lang="en-CA" dirty="0"/>
              <a:t>du </a:t>
            </a:r>
            <a:r>
              <a:rPr lang="en-CA" dirty="0" err="1"/>
              <a:t>conseil</a:t>
            </a:r>
            <a:r>
              <a:rPr lang="en-CA" dirty="0"/>
              <a:t> </a:t>
            </a:r>
            <a:r>
              <a:rPr lang="en-CA" dirty="0" err="1"/>
              <a:t>d’élèves</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903891" y="4205486"/>
            <a:ext cx="5160017" cy="880763"/>
          </a:xfrm>
        </p:spPr>
        <p:txBody>
          <a:bodyPr/>
          <a:lstStyle/>
          <a:p>
            <a:r>
              <a:rPr lang="en-CA" dirty="0" err="1"/>
              <a:t>Leçon</a:t>
            </a:r>
            <a:r>
              <a:rPr lang="en-CA" dirty="0"/>
              <a:t> 6.1.1</a:t>
            </a:r>
            <a:br>
              <a:rPr lang="en-CA" dirty="0"/>
            </a:br>
            <a:r>
              <a:rPr lang="en-CA" dirty="0"/>
              <a:t>Avant la rencontre </a:t>
            </a:r>
            <a:br>
              <a:rPr lang="en-CA" dirty="0"/>
            </a:br>
            <a:r>
              <a:rPr lang="en-CA" dirty="0"/>
              <a:t>du </a:t>
            </a:r>
            <a:r>
              <a:rPr lang="en-CA" dirty="0" err="1"/>
              <a:t>conseil</a:t>
            </a:r>
            <a:r>
              <a:rPr lang="en-CA" dirty="0"/>
              <a:t> </a:t>
            </a:r>
            <a:r>
              <a:rPr lang="en-CA" dirty="0" err="1"/>
              <a:t>d’élèves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5" y="1826212"/>
            <a:ext cx="6559899" cy="4130705"/>
          </a:xfrm>
        </p:spPr>
        <p:txBody>
          <a:bodyPr/>
          <a:lstStyle/>
          <a:p>
            <a:r>
              <a:rPr lang="fr-CA" b="1" dirty="0">
                <a:solidFill>
                  <a:srgbClr val="9E0A54"/>
                </a:solidFill>
              </a:rPr>
              <a:t>Responsabilisation des membres du conseil</a:t>
            </a:r>
            <a:br>
              <a:rPr lang="fr-CA" dirty="0"/>
            </a:br>
            <a:r>
              <a:rPr lang="fr-CA" dirty="0"/>
              <a:t>Habiliter les membres à jouer certains rôles </a:t>
            </a:r>
            <a:r>
              <a:rPr lang="fr-CA" b="1" dirty="0"/>
              <a:t>peut vous donner un bon coup de main</a:t>
            </a:r>
            <a:r>
              <a:rPr lang="fr-CA" dirty="0"/>
              <a:t>, si la </a:t>
            </a:r>
            <a:r>
              <a:rPr lang="fr-CA" dirty="0">
                <a:hlinkClick r:id="rId4"/>
              </a:rPr>
              <a:t>structure de votre conseil</a:t>
            </a:r>
            <a:r>
              <a:rPr lang="fr-CA" dirty="0"/>
              <a:t> vous le permet.</a:t>
            </a:r>
            <a:r>
              <a:rPr lang="fr-CA" b="1" dirty="0"/>
              <a:t> </a:t>
            </a:r>
            <a:r>
              <a:rPr lang="fr-CA" dirty="0"/>
              <a:t>En plus, vous leur permettrez de développer leurs compétences.</a:t>
            </a:r>
            <a:br>
              <a:rPr lang="fr-CA" dirty="0"/>
            </a:br>
            <a:endParaRPr lang="fr-CA" dirty="0"/>
          </a:p>
        </p:txBody>
      </p:sp>
      <p:sp>
        <p:nvSpPr>
          <p:cNvPr id="13" name="Titre 1">
            <a:extLst>
              <a:ext uri="{FF2B5EF4-FFF2-40B4-BE49-F238E27FC236}">
                <a16:creationId xmlns:a16="http://schemas.microsoft.com/office/drawing/2014/main" id="{824F9B24-2597-4F2F-A38D-2AEBAEED8D7B}"/>
              </a:ext>
            </a:extLst>
          </p:cNvPr>
          <p:cNvSpPr txBox="1">
            <a:spLocks/>
          </p:cNvSpPr>
          <p:nvPr>
            <p:custDataLst>
              <p:tags r:id="rId2"/>
            </p:custDataLst>
          </p:nvPr>
        </p:nvSpPr>
        <p:spPr>
          <a:xfrm>
            <a:off x="2116183" y="3429000"/>
            <a:ext cx="6387291" cy="16912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La présidente ou le président peut déterminer les sujets à traiter lors des rencontres. Vous pourrez ensuite valider le plan de la rencontre et le compléter, au besoin. Selon la structure de votre conseil, cette tâche pourrait revenir au premier ministre ou à la première ministre.</a:t>
            </a:r>
          </a:p>
          <a:p>
            <a:pPr marL="285750" indent="-285750">
              <a:lnSpc>
                <a:spcPct val="114000"/>
              </a:lnSpc>
              <a:spcAft>
                <a:spcPts val="1200"/>
              </a:spcAft>
              <a:buFont typeface="Arial" panose="020B0604020202020204" pitchFamily="34" charset="0"/>
              <a:buChar char="•"/>
            </a:pPr>
            <a:r>
              <a:rPr lang="fr-CA" sz="1600" dirty="0"/>
              <a:t>La ou le secrétaire peut recueillir les propositions de sujets, préparer l’ordre du jour et le partager aux membres du conseil quelques jours avant la rencontre.</a:t>
            </a:r>
          </a:p>
        </p:txBody>
      </p:sp>
    </p:spTree>
    <p:extLst>
      <p:ext uri="{BB962C8B-B14F-4D97-AF65-F5344CB8AC3E}">
        <p14:creationId xmlns:p14="http://schemas.microsoft.com/office/powerpoint/2010/main" val="323502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5" y="1826212"/>
            <a:ext cx="6614499" cy="813037"/>
          </a:xfrm>
        </p:spPr>
        <p:txBody>
          <a:bodyPr/>
          <a:lstStyle/>
          <a:p>
            <a:r>
              <a:rPr lang="fr-CA" b="1" dirty="0">
                <a:solidFill>
                  <a:srgbClr val="9E0A54"/>
                </a:solidFill>
              </a:rPr>
              <a:t>Responsabilisation des membres du conseil</a:t>
            </a:r>
            <a:br>
              <a:rPr lang="fr-CA" b="1" dirty="0"/>
            </a:br>
            <a:r>
              <a:rPr lang="fr-CA" dirty="0"/>
              <a:t>Laisser certaines responsabilités aux jeunes alourdit votre tâche?</a:t>
            </a:r>
          </a:p>
        </p:txBody>
      </p:sp>
      <p:sp>
        <p:nvSpPr>
          <p:cNvPr id="3" name="Titre 1">
            <a:extLst>
              <a:ext uri="{FF2B5EF4-FFF2-40B4-BE49-F238E27FC236}">
                <a16:creationId xmlns:a16="http://schemas.microsoft.com/office/drawing/2014/main" id="{856E541B-7800-482B-BEDD-335BF5BFAD89}"/>
              </a:ext>
            </a:extLst>
          </p:cNvPr>
          <p:cNvSpPr txBox="1">
            <a:spLocks/>
          </p:cNvSpPr>
          <p:nvPr>
            <p:custDataLst>
              <p:tags r:id="rId2"/>
            </p:custDataLst>
          </p:nvPr>
        </p:nvSpPr>
        <p:spPr>
          <a:xfrm>
            <a:off x="1943575" y="4718481"/>
            <a:ext cx="661449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200"/>
              </a:spcAft>
            </a:pPr>
            <a:r>
              <a:rPr lang="fr-CA" dirty="0"/>
              <a:t>Certains jeunes reviennent au conseil d’une année à l’autre; ils acquièrent ainsi de l’expérience. Votre conseil gagne alors en autonomie et vous gagnez de précieux alliés.</a:t>
            </a:r>
          </a:p>
        </p:txBody>
      </p:sp>
      <p:grpSp>
        <p:nvGrpSpPr>
          <p:cNvPr id="5" name="Groupe 4">
            <a:extLst>
              <a:ext uri="{FF2B5EF4-FFF2-40B4-BE49-F238E27FC236}">
                <a16:creationId xmlns:a16="http://schemas.microsoft.com/office/drawing/2014/main" id="{DF38803D-7635-4A32-8378-706A42D48E4A}"/>
              </a:ext>
            </a:extLst>
          </p:cNvPr>
          <p:cNvGrpSpPr/>
          <p:nvPr>
            <p:custDataLst>
              <p:tags r:id="rId3"/>
            </p:custDataLst>
          </p:nvPr>
        </p:nvGrpSpPr>
        <p:grpSpPr>
          <a:xfrm>
            <a:off x="2077373" y="2702340"/>
            <a:ext cx="1516645" cy="1882416"/>
            <a:chOff x="1870170" y="4099262"/>
            <a:chExt cx="1573463" cy="1952938"/>
          </a:xfrm>
        </p:grpSpPr>
        <p:sp>
          <p:nvSpPr>
            <p:cNvPr id="6" name="Ellipse 5">
              <a:extLst>
                <a:ext uri="{FF2B5EF4-FFF2-40B4-BE49-F238E27FC236}">
                  <a16:creationId xmlns:a16="http://schemas.microsoft.com/office/drawing/2014/main" id="{1945CB78-7930-4E76-AB68-E6308B860943}"/>
                </a:ext>
              </a:extLst>
            </p:cNvPr>
            <p:cNvSpPr/>
            <p:nvPr/>
          </p:nvSpPr>
          <p:spPr>
            <a:xfrm>
              <a:off x="2259130" y="5870500"/>
              <a:ext cx="853200" cy="1817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7" name="Image 6" descr="Une image contenant jouet&#10;&#10;Description générée automatiquement">
              <a:extLst>
                <a:ext uri="{FF2B5EF4-FFF2-40B4-BE49-F238E27FC236}">
                  <a16:creationId xmlns:a16="http://schemas.microsoft.com/office/drawing/2014/main" id="{08949AD4-22D9-461F-889A-9F566F687C36}"/>
                </a:ext>
              </a:extLst>
            </p:cNvPr>
            <p:cNvPicPr>
              <a:picLocks noChangeAspect="1"/>
            </p:cNvPicPr>
            <p:nvPr/>
          </p:nvPicPr>
          <p:blipFill>
            <a:blip r:embed="rId6"/>
            <a:stretch>
              <a:fillRect/>
            </a:stretch>
          </p:blipFill>
          <p:spPr>
            <a:xfrm>
              <a:off x="1870170" y="4099262"/>
              <a:ext cx="1573463" cy="1933112"/>
            </a:xfrm>
            <a:prstGeom prst="rect">
              <a:avLst/>
            </a:prstGeom>
          </p:spPr>
        </p:pic>
      </p:grpSp>
      <p:sp>
        <p:nvSpPr>
          <p:cNvPr id="8" name="Titre 1">
            <a:extLst>
              <a:ext uri="{FF2B5EF4-FFF2-40B4-BE49-F238E27FC236}">
                <a16:creationId xmlns:a16="http://schemas.microsoft.com/office/drawing/2014/main" id="{4008F329-965A-44DA-8CD1-E159801E0C61}"/>
              </a:ext>
            </a:extLst>
          </p:cNvPr>
          <p:cNvSpPr txBox="1">
            <a:spLocks/>
          </p:cNvSpPr>
          <p:nvPr>
            <p:custDataLst>
              <p:tags r:id="rId4"/>
            </p:custDataLst>
          </p:nvPr>
        </p:nvSpPr>
        <p:spPr>
          <a:xfrm>
            <a:off x="3701989" y="2702340"/>
            <a:ext cx="4643021"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200"/>
              </a:spcAft>
            </a:pPr>
            <a:r>
              <a:rPr lang="fr-CA" dirty="0"/>
              <a:t>Au départ, cette façon de faire pourra vous sembler plus lourde. Mais avec le temps, les élèves développeront leurs compétences. Et vous ne serez plus la seule personne sur qui ils compteront.</a:t>
            </a:r>
          </a:p>
        </p:txBody>
      </p:sp>
    </p:spTree>
    <p:extLst>
      <p:ext uri="{BB962C8B-B14F-4D97-AF65-F5344CB8AC3E}">
        <p14:creationId xmlns:p14="http://schemas.microsoft.com/office/powerpoint/2010/main" val="3285536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5" y="1826212"/>
            <a:ext cx="6729908" cy="4889266"/>
          </a:xfrm>
        </p:spPr>
        <p:txBody>
          <a:bodyPr/>
          <a:lstStyle/>
          <a:p>
            <a:pPr>
              <a:spcAft>
                <a:spcPts val="1800"/>
              </a:spcAft>
            </a:pPr>
            <a:r>
              <a:rPr lang="fr-CA" b="1" dirty="0">
                <a:solidFill>
                  <a:srgbClr val="9E0A54"/>
                </a:solidFill>
              </a:rPr>
              <a:t>Responsabilisation des membres du conseil </a:t>
            </a:r>
            <a:br>
              <a:rPr lang="fr-CA" b="1" dirty="0"/>
            </a:br>
            <a:r>
              <a:rPr lang="fr-CA" dirty="0"/>
              <a:t>Vous êtes responsable du conseil d’une école primaire?</a:t>
            </a:r>
            <a:br>
              <a:rPr lang="fr-CA" dirty="0"/>
            </a:br>
            <a:r>
              <a:rPr lang="fr-CA" dirty="0"/>
              <a:t>L’équipe de Vox populi vous invite tout de même à donner des responsabilités à certains membres du conseil. Vous aurez besoin de soutenir et d’encadrer les jeunes davantage, mais ils apprendront. Vous préparez ainsi le terrain pour l’avenir.</a:t>
            </a:r>
            <a:br>
              <a:rPr lang="fr-CA" dirty="0"/>
            </a:br>
            <a:br>
              <a:rPr lang="fr-CA" dirty="0"/>
            </a:br>
            <a:r>
              <a:rPr lang="fr-CA" dirty="0"/>
              <a:t>Vous pouvez installer l’ordre du jour sur un babillard accessible à tous. De cette façon, les jeunes peuvent consulter le babillard avant de se rendre à la rencontre. Pourquoi ne pas créer un quiz portant sur la consultation du babillard au début des rencontres? De cette façon, tout le monde se remémore les sujets et les rencontres </a:t>
            </a:r>
            <a:br>
              <a:rPr lang="fr-CA" dirty="0"/>
            </a:br>
            <a:r>
              <a:rPr lang="fr-CA" dirty="0"/>
              <a:t>sont plus efficaces.</a:t>
            </a:r>
          </a:p>
        </p:txBody>
      </p:sp>
      <p:pic>
        <p:nvPicPr>
          <p:cNvPr id="4" name="Image 3">
            <a:extLst>
              <a:ext uri="{FF2B5EF4-FFF2-40B4-BE49-F238E27FC236}">
                <a16:creationId xmlns:a16="http://schemas.microsoft.com/office/drawing/2014/main" id="{F54061B2-7958-4B5A-A261-738D7CB57286}"/>
              </a:ext>
            </a:extLst>
          </p:cNvPr>
          <p:cNvPicPr>
            <a:picLocks noChangeAspect="1"/>
          </p:cNvPicPr>
          <p:nvPr>
            <p:custDataLst>
              <p:tags r:id="rId2"/>
            </p:custDataLst>
          </p:nvPr>
        </p:nvPicPr>
        <p:blipFill>
          <a:blip r:embed="rId4"/>
          <a:stretch>
            <a:fillRect/>
          </a:stretch>
        </p:blipFill>
        <p:spPr>
          <a:xfrm>
            <a:off x="6568768" y="5858307"/>
            <a:ext cx="1997429" cy="883862"/>
          </a:xfrm>
          <a:prstGeom prst="rect">
            <a:avLst/>
          </a:prstGeom>
        </p:spPr>
      </p:pic>
    </p:spTree>
    <p:extLst>
      <p:ext uri="{BB962C8B-B14F-4D97-AF65-F5344CB8AC3E}">
        <p14:creationId xmlns:p14="http://schemas.microsoft.com/office/powerpoint/2010/main" val="342673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5" y="1826212"/>
            <a:ext cx="6729908" cy="813037"/>
          </a:xfrm>
        </p:spPr>
        <p:txBody>
          <a:bodyPr/>
          <a:lstStyle/>
          <a:p>
            <a:r>
              <a:rPr lang="fr-CA" b="1" dirty="0">
                <a:solidFill>
                  <a:srgbClr val="9E0A54"/>
                </a:solidFill>
              </a:rPr>
              <a:t>Utilisation de moyens de communication</a:t>
            </a:r>
            <a:br>
              <a:rPr lang="fr-CA" b="1" dirty="0"/>
            </a:br>
            <a:r>
              <a:rPr lang="fr-CA" dirty="0"/>
              <a:t>Voici quelques suggestions pour faciliter la circulation de l’information au sein du conseil d’élèves.</a:t>
            </a:r>
          </a:p>
        </p:txBody>
      </p:sp>
      <p:sp>
        <p:nvSpPr>
          <p:cNvPr id="5" name="Titre 1">
            <a:extLst>
              <a:ext uri="{FF2B5EF4-FFF2-40B4-BE49-F238E27FC236}">
                <a16:creationId xmlns:a16="http://schemas.microsoft.com/office/drawing/2014/main" id="{ECFD3B44-0111-4752-9D62-09EEC7693DE1}"/>
              </a:ext>
            </a:extLst>
          </p:cNvPr>
          <p:cNvSpPr txBox="1">
            <a:spLocks/>
          </p:cNvSpPr>
          <p:nvPr>
            <p:custDataLst>
              <p:tags r:id="rId2"/>
            </p:custDataLst>
          </p:nvPr>
        </p:nvSpPr>
        <p:spPr>
          <a:xfrm>
            <a:off x="3202335" y="2948405"/>
            <a:ext cx="5254247" cy="28043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Afficher les documents à consulter sur un babillard avant la rencontre et les envoyer systématiquement à chaque membre.</a:t>
            </a:r>
          </a:p>
          <a:p>
            <a:pPr marL="285750" indent="-285750">
              <a:lnSpc>
                <a:spcPct val="114000"/>
              </a:lnSpc>
              <a:spcAft>
                <a:spcPts val="1200"/>
              </a:spcAft>
              <a:buFont typeface="Arial" panose="020B0604020202020204" pitchFamily="34" charset="0"/>
              <a:buChar char="•"/>
            </a:pPr>
            <a:r>
              <a:rPr lang="fr-CA" sz="1600" dirty="0"/>
              <a:t>Créer un groupe sur les médias sociaux (Messenger, Facebook ou autre) pour faciliter les échanges et la circulation de l’information entre les membres du conseil.</a:t>
            </a:r>
          </a:p>
          <a:p>
            <a:pPr marL="285750" indent="-285750">
              <a:lnSpc>
                <a:spcPct val="114000"/>
              </a:lnSpc>
              <a:spcAft>
                <a:spcPts val="1200"/>
              </a:spcAft>
              <a:buFont typeface="Arial" panose="020B0604020202020204" pitchFamily="34" charset="0"/>
              <a:buChar char="•"/>
            </a:pPr>
            <a:r>
              <a:rPr lang="fr-CA" sz="1600" dirty="0"/>
              <a:t>Regrouper l’information dans un répertoire commun ou dans un espace virtuel (sur Teams, Google Drive ou autre). L’ensemble des documents s’y trouvera, ce qui facilitera leur consultation et le partage en temps réel.</a:t>
            </a:r>
          </a:p>
        </p:txBody>
      </p:sp>
      <p:sp>
        <p:nvSpPr>
          <p:cNvPr id="4" name="Ellipse 3">
            <a:extLst>
              <a:ext uri="{FF2B5EF4-FFF2-40B4-BE49-F238E27FC236}">
                <a16:creationId xmlns:a16="http://schemas.microsoft.com/office/drawing/2014/main" id="{174D3972-17F1-4F00-9919-3AAFA4FB6242}"/>
              </a:ext>
            </a:extLst>
          </p:cNvPr>
          <p:cNvSpPr/>
          <p:nvPr>
            <p:custDataLst>
              <p:tags r:id="rId3"/>
            </p:custDataLst>
          </p:nvPr>
        </p:nvSpPr>
        <p:spPr>
          <a:xfrm>
            <a:off x="2263004" y="5550629"/>
            <a:ext cx="816740" cy="18434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a:extLst>
              <a:ext uri="{FF2B5EF4-FFF2-40B4-BE49-F238E27FC236}">
                <a16:creationId xmlns:a16="http://schemas.microsoft.com/office/drawing/2014/main" id="{D1633A50-D414-46FE-9A0B-4B7D277A5BB3}"/>
              </a:ext>
            </a:extLst>
          </p:cNvPr>
          <p:cNvPicPr>
            <a:picLocks noChangeAspect="1"/>
          </p:cNvPicPr>
          <p:nvPr>
            <p:custDataLst>
              <p:tags r:id="rId4"/>
            </p:custDataLst>
          </p:nvPr>
        </p:nvPicPr>
        <p:blipFill>
          <a:blip r:embed="rId6"/>
          <a:stretch>
            <a:fillRect/>
          </a:stretch>
        </p:blipFill>
        <p:spPr>
          <a:xfrm>
            <a:off x="2085623" y="3195798"/>
            <a:ext cx="1171503" cy="2556932"/>
          </a:xfrm>
          <a:prstGeom prst="rect">
            <a:avLst/>
          </a:prstGeom>
        </p:spPr>
      </p:pic>
    </p:spTree>
    <p:extLst>
      <p:ext uri="{BB962C8B-B14F-4D97-AF65-F5344CB8AC3E}">
        <p14:creationId xmlns:p14="http://schemas.microsoft.com/office/powerpoint/2010/main" val="392209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926455"/>
            <a:ext cx="6623377" cy="497150"/>
          </a:xfrm>
        </p:spPr>
        <p:txBody>
          <a:bodyPr/>
          <a:lstStyle/>
          <a:p>
            <a:r>
              <a:rPr lang="fr-CA" dirty="0"/>
              <a:t>Certaines écoles ont instauré des pratiques originales.</a:t>
            </a:r>
          </a:p>
        </p:txBody>
      </p:sp>
      <p:sp>
        <p:nvSpPr>
          <p:cNvPr id="6" name="ZoneTexte 5">
            <a:extLst>
              <a:ext uri="{FF2B5EF4-FFF2-40B4-BE49-F238E27FC236}">
                <a16:creationId xmlns:a16="http://schemas.microsoft.com/office/drawing/2014/main" id="{49325C44-DB3A-4896-96F6-3EA7BB24F67D}"/>
              </a:ext>
            </a:extLst>
          </p:cNvPr>
          <p:cNvSpPr txBox="1"/>
          <p:nvPr>
            <p:custDataLst>
              <p:tags r:id="rId2"/>
            </p:custDataLst>
          </p:nvPr>
        </p:nvSpPr>
        <p:spPr>
          <a:xfrm>
            <a:off x="5367036" y="1600922"/>
            <a:ext cx="3199915" cy="307777"/>
          </a:xfrm>
          <a:prstGeom prst="rect">
            <a:avLst/>
          </a:prstGeom>
          <a:solidFill>
            <a:srgbClr val="9E0A54"/>
          </a:solidFill>
        </p:spPr>
        <p:txBody>
          <a:bodyPr wrap="none" rtlCol="0">
            <a:spAutoFit/>
          </a:bodyPr>
          <a:lstStyle/>
          <a:p>
            <a:r>
              <a:rPr lang="fr-CA" b="1" dirty="0">
                <a:solidFill>
                  <a:schemeClr val="bg1"/>
                </a:solidFill>
              </a:rPr>
              <a:t>TRUCS ET ASTUCES DES ÉCOLES</a:t>
            </a:r>
          </a:p>
        </p:txBody>
      </p:sp>
      <p:sp>
        <p:nvSpPr>
          <p:cNvPr id="4" name="Titre 1">
            <a:extLst>
              <a:ext uri="{FF2B5EF4-FFF2-40B4-BE49-F238E27FC236}">
                <a16:creationId xmlns:a16="http://schemas.microsoft.com/office/drawing/2014/main" id="{F5693C75-6860-4E25-8954-BA185F5DAD92}"/>
              </a:ext>
            </a:extLst>
          </p:cNvPr>
          <p:cNvSpPr txBox="1">
            <a:spLocks/>
          </p:cNvSpPr>
          <p:nvPr>
            <p:custDataLst>
              <p:tags r:id="rId3"/>
            </p:custDataLst>
          </p:nvPr>
        </p:nvSpPr>
        <p:spPr>
          <a:xfrm>
            <a:off x="1932524" y="2441361"/>
            <a:ext cx="6570949" cy="316044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432000" lvl="1" indent="-144000" hangingPunct="0">
              <a:spcAft>
                <a:spcPts val="1200"/>
              </a:spcAft>
              <a:buFont typeface="Arial" panose="020B0604020202020204" pitchFamily="34" charset="0"/>
              <a:buChar char="•"/>
            </a:pPr>
            <a:r>
              <a:rPr lang="fr-CA" sz="1600" dirty="0"/>
              <a:t>Partager l’ordre du jour et les autres documents sur une plateforme virtuelle.</a:t>
            </a:r>
          </a:p>
          <a:p>
            <a:pPr marL="432000" lvl="1" indent="-144000" hangingPunct="0">
              <a:spcAft>
                <a:spcPts val="1200"/>
              </a:spcAft>
              <a:buFont typeface="Arial" panose="020B0604020202020204" pitchFamily="34" charset="0"/>
              <a:buChar char="•"/>
            </a:pPr>
            <a:r>
              <a:rPr lang="fr-CA" sz="1600" dirty="0"/>
              <a:t>Traiter les éléments importants de l’ordre du jour en premier.</a:t>
            </a:r>
          </a:p>
          <a:p>
            <a:pPr marL="432000" lvl="1" indent="-144000" hangingPunct="0">
              <a:spcAft>
                <a:spcPts val="1200"/>
              </a:spcAft>
              <a:buFont typeface="Arial" panose="020B0604020202020204" pitchFamily="34" charset="0"/>
              <a:buChar char="•"/>
            </a:pPr>
            <a:r>
              <a:rPr lang="fr-CA" sz="1600" dirty="0"/>
              <a:t>Préciser, pour chaque élément de l’ordre du jour, s’il s’agit d’une information, d’une discussion ou d’une prise de décision.</a:t>
            </a:r>
          </a:p>
          <a:p>
            <a:pPr marL="432000" lvl="1" indent="-144000" hangingPunct="0">
              <a:spcAft>
                <a:spcPts val="1200"/>
              </a:spcAft>
              <a:buFont typeface="Arial" panose="020B0604020202020204" pitchFamily="34" charset="0"/>
              <a:buChar char="•"/>
            </a:pPr>
            <a:r>
              <a:rPr lang="fr-CA" sz="1600" dirty="0"/>
              <a:t>Indiquer, sur l’ordre du jour, le temps qui sera accordé à chaque élément afin de vous assurer de parcourir l’ordre du jour en entier lors de la rencontre.</a:t>
            </a:r>
          </a:p>
          <a:p>
            <a:pPr marL="431800" lvl="1" indent="-143510" hangingPunct="0">
              <a:spcAft>
                <a:spcPts val="1200"/>
              </a:spcAft>
              <a:buFont typeface="Arial" panose="020B0604020202020204" pitchFamily="34" charset="0"/>
              <a:buChar char="•"/>
            </a:pPr>
            <a:r>
              <a:rPr lang="fr-CA" sz="1600" dirty="0"/>
              <a:t>Permettre aux membres d’occuper la présidence et le secrétariat en alternance, afin que plusieurs membres expérimentent les différents rôles. (Si la présidente ou le président est élu par les </a:t>
            </a:r>
            <a:r>
              <a:rPr lang="fr-CA" sz="1600"/>
              <a:t>élèves de l’école, toutefois, il doit demeurer en poste toute </a:t>
            </a:r>
            <a:r>
              <a:rPr lang="fr-CA" sz="1600" dirty="0"/>
              <a:t>l’année.)</a:t>
            </a:r>
          </a:p>
        </p:txBody>
      </p:sp>
    </p:spTree>
    <p:extLst>
      <p:ext uri="{BB962C8B-B14F-4D97-AF65-F5344CB8AC3E}">
        <p14:creationId xmlns:p14="http://schemas.microsoft.com/office/powerpoint/2010/main" val="338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2218098" y="1716421"/>
            <a:ext cx="6354949" cy="813037"/>
          </a:xfrm>
        </p:spPr>
        <p:txBody>
          <a:bodyPr/>
          <a:lstStyle/>
          <a:p>
            <a:r>
              <a:rPr lang="fr-CA" dirty="0"/>
              <a:t>Vous avez terminé la leçon </a:t>
            </a:r>
            <a:r>
              <a:rPr lang="fr-CA" i="1" dirty="0"/>
              <a:t>6.1.1 – Avant la rencontre du conseil d’élèves</a:t>
            </a:r>
            <a:r>
              <a:rPr lang="fr-CA" dirty="0"/>
              <a:t>. Consultez les autres leçons de la section </a:t>
            </a:r>
            <a:r>
              <a:rPr lang="fr-CA" dirty="0">
                <a:solidFill>
                  <a:schemeClr val="tx1"/>
                </a:solidFill>
                <a:hlinkClick r:id="rId9"/>
              </a:rPr>
              <a:t>Préparer les rencontres du conseil d’élèves</a:t>
            </a:r>
            <a:r>
              <a:rPr lang="fr-CA" dirty="0"/>
              <a:t> du site Web de Vox populi pour en apprendre davantage sur le sujet.</a:t>
            </a:r>
          </a:p>
        </p:txBody>
      </p:sp>
      <p:pic>
        <p:nvPicPr>
          <p:cNvPr id="4" name="Image 3">
            <a:extLst>
              <a:ext uri="{FF2B5EF4-FFF2-40B4-BE49-F238E27FC236}">
                <a16:creationId xmlns:a16="http://schemas.microsoft.com/office/drawing/2014/main" id="{28840CDA-89B1-4C46-9752-8993DAEFF3D7}"/>
              </a:ext>
            </a:extLst>
          </p:cNvPr>
          <p:cNvPicPr>
            <a:picLocks noChangeAspect="1"/>
          </p:cNvPicPr>
          <p:nvPr>
            <p:custDataLst>
              <p:tags r:id="rId2"/>
            </p:custDataLst>
          </p:nvPr>
        </p:nvPicPr>
        <p:blipFill>
          <a:blip r:embed="rId10"/>
          <a:stretch>
            <a:fillRect/>
          </a:stretch>
        </p:blipFill>
        <p:spPr>
          <a:xfrm>
            <a:off x="4056428" y="3743058"/>
            <a:ext cx="1899431" cy="1905386"/>
          </a:xfrm>
          <a:prstGeom prst="rect">
            <a:avLst/>
          </a:prstGeom>
        </p:spPr>
      </p:pic>
      <p:sp>
        <p:nvSpPr>
          <p:cNvPr id="6" name="Google Shape;131;p17">
            <a:extLst>
              <a:ext uri="{FF2B5EF4-FFF2-40B4-BE49-F238E27FC236}">
                <a16:creationId xmlns:a16="http://schemas.microsoft.com/office/drawing/2014/main" id="{5F38FD23-CFDB-4A52-8C4E-6B11C45E0548}"/>
              </a:ext>
            </a:extLst>
          </p:cNvPr>
          <p:cNvSpPr txBox="1"/>
          <p:nvPr>
            <p:custDataLst>
              <p:tags r:id="rId3"/>
            </p:custDataLst>
          </p:nvPr>
        </p:nvSpPr>
        <p:spPr>
          <a:xfrm>
            <a:off x="1848110" y="3939068"/>
            <a:ext cx="2322550"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lumMod val="50000"/>
                    <a:lumOff val="50000"/>
                  </a:schemeClr>
                </a:solidFill>
              </a:rPr>
              <a:t>6</a:t>
            </a:r>
            <a:r>
              <a:rPr lang="fr-CA" sz="1600" b="0" i="0" strike="noStrike" cap="none" dirty="0">
                <a:solidFill>
                  <a:schemeClr val="tx1">
                    <a:lumMod val="50000"/>
                    <a:lumOff val="50000"/>
                  </a:schemeClr>
                </a:solidFill>
                <a:latin typeface="Arial"/>
                <a:ea typeface="Arial"/>
                <a:cs typeface="Arial"/>
                <a:sym typeface="Arial"/>
              </a:rPr>
              <a:t>.1.1 – Avant la rencontre du conseil d’élèves</a:t>
            </a:r>
            <a:endParaRPr sz="1600" b="0" i="0" strike="noStrike" cap="none" dirty="0">
              <a:solidFill>
                <a:schemeClr val="tx1">
                  <a:lumMod val="50000"/>
                  <a:lumOff val="50000"/>
                </a:schemeClr>
              </a:solidFill>
              <a:latin typeface="Arial"/>
              <a:ea typeface="Arial"/>
              <a:cs typeface="Arial"/>
              <a:sym typeface="Arial"/>
            </a:endParaRPr>
          </a:p>
        </p:txBody>
      </p:sp>
      <p:sp>
        <p:nvSpPr>
          <p:cNvPr id="7" name="Google Shape;131;p17">
            <a:extLst>
              <a:ext uri="{FF2B5EF4-FFF2-40B4-BE49-F238E27FC236}">
                <a16:creationId xmlns:a16="http://schemas.microsoft.com/office/drawing/2014/main" id="{6DCD3B32-E77B-4B36-8701-FF328CA6ED0B}"/>
              </a:ext>
            </a:extLst>
          </p:cNvPr>
          <p:cNvSpPr txBox="1"/>
          <p:nvPr>
            <p:custDataLst>
              <p:tags r:id="rId4"/>
            </p:custDataLst>
          </p:nvPr>
        </p:nvSpPr>
        <p:spPr>
          <a:xfrm>
            <a:off x="5848831" y="3939069"/>
            <a:ext cx="2315346"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solidFill>
              </a:rPr>
              <a:t>6</a:t>
            </a:r>
            <a:r>
              <a:rPr lang="fr-CA" sz="1600" b="0" i="0" strike="noStrike" cap="none" dirty="0">
                <a:solidFill>
                  <a:schemeClr val="tx1"/>
                </a:solidFill>
                <a:latin typeface="Arial"/>
                <a:ea typeface="Arial"/>
                <a:cs typeface="Arial"/>
                <a:sym typeface="Arial"/>
              </a:rPr>
              <a:t>.1.2 – Pendant la rencontre du conseil d’élèves</a:t>
            </a:r>
            <a:endParaRPr sz="1600" b="0" i="0" strike="noStrike" cap="none" dirty="0">
              <a:solidFill>
                <a:schemeClr val="tx1"/>
              </a:solidFill>
              <a:latin typeface="Arial"/>
              <a:ea typeface="Arial"/>
              <a:cs typeface="Arial"/>
              <a:sym typeface="Arial"/>
            </a:endParaRPr>
          </a:p>
        </p:txBody>
      </p:sp>
      <p:sp>
        <p:nvSpPr>
          <p:cNvPr id="8" name="Google Shape;131;p17">
            <a:extLst>
              <a:ext uri="{FF2B5EF4-FFF2-40B4-BE49-F238E27FC236}">
                <a16:creationId xmlns:a16="http://schemas.microsoft.com/office/drawing/2014/main" id="{F65B4CA6-74C8-4DAC-9595-1009778FFC39}"/>
              </a:ext>
            </a:extLst>
          </p:cNvPr>
          <p:cNvSpPr txBox="1"/>
          <p:nvPr>
            <p:custDataLst>
              <p:tags r:id="rId5"/>
            </p:custDataLst>
          </p:nvPr>
        </p:nvSpPr>
        <p:spPr>
          <a:xfrm>
            <a:off x="5123579" y="5126216"/>
            <a:ext cx="2399022"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solidFill>
              </a:rPr>
              <a:t>6</a:t>
            </a:r>
            <a:r>
              <a:rPr lang="fr-CA" sz="1600" b="0" i="0" strike="noStrike" cap="none" dirty="0">
                <a:solidFill>
                  <a:schemeClr val="tx1"/>
                </a:solidFill>
                <a:latin typeface="Arial"/>
                <a:ea typeface="Arial"/>
                <a:cs typeface="Arial"/>
                <a:sym typeface="Arial"/>
              </a:rPr>
              <a:t>.1.3 – Après la rencontre du conseil d’élèves</a:t>
            </a:r>
            <a:endParaRPr sz="1600" b="0" i="0" strike="noStrike" cap="none" dirty="0">
              <a:solidFill>
                <a:schemeClr val="tx1"/>
              </a:solidFill>
              <a:latin typeface="Arial"/>
              <a:ea typeface="Arial"/>
              <a:cs typeface="Arial"/>
              <a:sym typeface="Arial"/>
            </a:endParaRPr>
          </a:p>
        </p:txBody>
      </p:sp>
      <p:sp>
        <p:nvSpPr>
          <p:cNvPr id="9" name="Rectangle 8">
            <a:extLst>
              <a:ext uri="{FF2B5EF4-FFF2-40B4-BE49-F238E27FC236}">
                <a16:creationId xmlns:a16="http://schemas.microsoft.com/office/drawing/2014/main" id="{98E98400-39E9-4457-8D75-94AA0D70DF07}"/>
              </a:ext>
            </a:extLst>
          </p:cNvPr>
          <p:cNvSpPr/>
          <p:nvPr>
            <p:custDataLst>
              <p:tags r:id="rId6"/>
            </p:custDataLst>
          </p:nvPr>
        </p:nvSpPr>
        <p:spPr>
          <a:xfrm>
            <a:off x="2002098" y="1912631"/>
            <a:ext cx="216000" cy="108000"/>
          </a:xfrm>
          <a:prstGeom prst="rect">
            <a:avLst/>
          </a:prstGeom>
          <a:solidFill>
            <a:srgbClr val="9E0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9E0A54"/>
              </a:solidFill>
            </a:endParaRPr>
          </a:p>
        </p:txBody>
      </p:sp>
      <p:pic>
        <p:nvPicPr>
          <p:cNvPr id="5" name="Image 4">
            <a:extLst>
              <a:ext uri="{FF2B5EF4-FFF2-40B4-BE49-F238E27FC236}">
                <a16:creationId xmlns:a16="http://schemas.microsoft.com/office/drawing/2014/main" id="{25EBD721-B6BD-45EC-8C7E-50D4CA4DD1EC}"/>
              </a:ext>
            </a:extLst>
          </p:cNvPr>
          <p:cNvPicPr>
            <a:picLocks noChangeAspect="1"/>
          </p:cNvPicPr>
          <p:nvPr>
            <p:custDataLst>
              <p:tags r:id="rId7"/>
            </p:custDataLst>
          </p:nvPr>
        </p:nvPicPr>
        <p:blipFill>
          <a:blip r:embed="rId11"/>
          <a:stretch>
            <a:fillRect/>
          </a:stretch>
        </p:blipFill>
        <p:spPr>
          <a:xfrm>
            <a:off x="4053906" y="3743058"/>
            <a:ext cx="916726" cy="1037802"/>
          </a:xfrm>
          <a:prstGeom prst="rect">
            <a:avLst/>
          </a:prstGeom>
        </p:spPr>
      </p:pic>
    </p:spTree>
    <p:extLst>
      <p:ext uri="{BB962C8B-B14F-4D97-AF65-F5344CB8AC3E}">
        <p14:creationId xmlns:p14="http://schemas.microsoft.com/office/powerpoint/2010/main" val="3822726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9AB2D5-9C68-4EB9-AE84-CFBE4B9A7536}"/>
              </a:ext>
            </a:extLst>
          </p:cNvPr>
          <p:cNvPicPr>
            <a:picLocks noChangeAspect="1"/>
          </p:cNvPicPr>
          <p:nvPr>
            <p:custDataLst>
              <p:tags r:id="rId1"/>
            </p:custDataLst>
          </p:nvPr>
        </p:nvPicPr>
        <p:blipFill>
          <a:blip r:embed="rId7">
            <a:duotone>
              <a:schemeClr val="accent3">
                <a:shade val="45000"/>
                <a:satMod val="135000"/>
              </a:schemeClr>
              <a:prstClr val="white"/>
            </a:duotone>
          </a:blip>
          <a:stretch>
            <a:fillRect/>
          </a:stretch>
        </p:blipFill>
        <p:spPr>
          <a:xfrm>
            <a:off x="4077238" y="3136252"/>
            <a:ext cx="1899431" cy="1905386"/>
          </a:xfrm>
          <a:prstGeom prst="rect">
            <a:avLst/>
          </a:prstGeom>
        </p:spPr>
      </p:pic>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p:txBody>
          <a:bodyPr/>
          <a:lstStyle/>
          <a:p>
            <a:r>
              <a:rPr lang="fr-CA" dirty="0"/>
              <a:t>Dans cette leçon, nous traiterons plus en détail des activités à effectuer </a:t>
            </a:r>
            <a:r>
              <a:rPr lang="fr-CA" b="1" dirty="0"/>
              <a:t>avant</a:t>
            </a:r>
            <a:r>
              <a:rPr lang="fr-CA" dirty="0"/>
              <a:t> les rencontres dans le cycle des rencontres du conseil d’élèves.</a:t>
            </a:r>
          </a:p>
        </p:txBody>
      </p:sp>
      <p:sp>
        <p:nvSpPr>
          <p:cNvPr id="4" name="Flèche : courbe vers la droite 3">
            <a:extLst>
              <a:ext uri="{FF2B5EF4-FFF2-40B4-BE49-F238E27FC236}">
                <a16:creationId xmlns:a16="http://schemas.microsoft.com/office/drawing/2014/main" id="{2141E012-5D3A-407E-9681-11898975F42F}"/>
              </a:ext>
            </a:extLst>
          </p:cNvPr>
          <p:cNvSpPr/>
          <p:nvPr>
            <p:custDataLst>
              <p:tags r:id="rId3"/>
            </p:custDataLst>
          </p:nvPr>
        </p:nvSpPr>
        <p:spPr>
          <a:xfrm rot="8114398" flipV="1">
            <a:off x="5547299" y="2596022"/>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7" name="Flèche : courbe vers la droite 6">
            <a:extLst>
              <a:ext uri="{FF2B5EF4-FFF2-40B4-BE49-F238E27FC236}">
                <a16:creationId xmlns:a16="http://schemas.microsoft.com/office/drawing/2014/main" id="{9DBA11AB-2CE1-4E2F-A479-C642BC369B1A}"/>
              </a:ext>
            </a:extLst>
          </p:cNvPr>
          <p:cNvSpPr/>
          <p:nvPr>
            <p:custDataLst>
              <p:tags r:id="rId4"/>
            </p:custDataLst>
          </p:nvPr>
        </p:nvSpPr>
        <p:spPr>
          <a:xfrm rot="9521454" flipH="1">
            <a:off x="3553123" y="3495613"/>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pic>
        <p:nvPicPr>
          <p:cNvPr id="6" name="Image 5">
            <a:extLst>
              <a:ext uri="{FF2B5EF4-FFF2-40B4-BE49-F238E27FC236}">
                <a16:creationId xmlns:a16="http://schemas.microsoft.com/office/drawing/2014/main" id="{CE843A14-099B-40A3-9949-30CBAB8B618C}"/>
              </a:ext>
            </a:extLst>
          </p:cNvPr>
          <p:cNvPicPr>
            <a:picLocks noChangeAspect="1"/>
          </p:cNvPicPr>
          <p:nvPr>
            <p:custDataLst>
              <p:tags r:id="rId5"/>
            </p:custDataLst>
          </p:nvPr>
        </p:nvPicPr>
        <p:blipFill>
          <a:blip r:embed="rId8"/>
          <a:stretch>
            <a:fillRect/>
          </a:stretch>
        </p:blipFill>
        <p:spPr>
          <a:xfrm>
            <a:off x="4045491" y="3120870"/>
            <a:ext cx="982997" cy="1092898"/>
          </a:xfrm>
          <a:prstGeom prst="rect">
            <a:avLst/>
          </a:prstGeom>
        </p:spPr>
      </p:pic>
    </p:spTree>
    <p:extLst>
      <p:ext uri="{BB962C8B-B14F-4D97-AF65-F5344CB8AC3E}">
        <p14:creationId xmlns:p14="http://schemas.microsoft.com/office/powerpoint/2010/main" val="368124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5" y="1830410"/>
            <a:ext cx="6590038" cy="3123330"/>
          </a:xfrm>
        </p:spPr>
        <p:txBody>
          <a:bodyPr/>
          <a:lstStyle/>
          <a:p>
            <a:r>
              <a:rPr lang="fr-CA" dirty="0"/>
              <a:t>Vous devez coordonner la préparation des rencontres du conseil. </a:t>
            </a:r>
            <a:br>
              <a:rPr lang="fr-CA" dirty="0"/>
            </a:br>
            <a:r>
              <a:rPr lang="fr-CA" dirty="0"/>
              <a:t>Si vous avez l’impression qu’elles filent à vive allure et que leur fréquence n’est pas suffisante, p</a:t>
            </a:r>
            <a:r>
              <a:rPr lang="fr-FR" dirty="0"/>
              <a:t>as de panique! C’est un constat fréquent des personnes responsables.</a:t>
            </a:r>
            <a:br>
              <a:rPr lang="fr-FR" dirty="0"/>
            </a:br>
            <a:br>
              <a:rPr lang="fr-FR" dirty="0"/>
            </a:br>
            <a:r>
              <a:rPr lang="fr-FR" dirty="0"/>
              <a:t>La préparation et l’utilisation de différents outils peuvent vous faciliter la vie et rendre ces rencontres plus efficaces.</a:t>
            </a:r>
            <a:endParaRPr lang="fr-CA" dirty="0"/>
          </a:p>
        </p:txBody>
      </p:sp>
      <p:pic>
        <p:nvPicPr>
          <p:cNvPr id="6" name="Image 5" descr="Une image contenant jouet, dessin&#10;&#10;Description générée automatiquement">
            <a:extLst>
              <a:ext uri="{FF2B5EF4-FFF2-40B4-BE49-F238E27FC236}">
                <a16:creationId xmlns:a16="http://schemas.microsoft.com/office/drawing/2014/main" id="{2CF5EF5C-2164-4F74-91E8-6236CA38F6AC}"/>
              </a:ext>
            </a:extLst>
          </p:cNvPr>
          <p:cNvPicPr>
            <a:picLocks noChangeAspect="1"/>
          </p:cNvPicPr>
          <p:nvPr>
            <p:custDataLst>
              <p:tags r:id="rId2"/>
            </p:custDataLst>
          </p:nvPr>
        </p:nvPicPr>
        <p:blipFill>
          <a:blip r:embed="rId4"/>
          <a:stretch>
            <a:fillRect/>
          </a:stretch>
        </p:blipFill>
        <p:spPr>
          <a:xfrm>
            <a:off x="4967908" y="4689630"/>
            <a:ext cx="3465879" cy="1964251"/>
          </a:xfrm>
          <a:prstGeom prst="rect">
            <a:avLst/>
          </a:prstGeom>
        </p:spPr>
      </p:pic>
    </p:spTree>
    <p:extLst>
      <p:ext uri="{BB962C8B-B14F-4D97-AF65-F5344CB8AC3E}">
        <p14:creationId xmlns:p14="http://schemas.microsoft.com/office/powerpoint/2010/main" val="33094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dirty="0"/>
              <a:t>Certaines activités peuvent faciliter la coordination des rencontres du conseil d’élèves </a:t>
            </a:r>
            <a:r>
              <a:rPr lang="fr-CA" b="1" dirty="0"/>
              <a:t>avant</a:t>
            </a:r>
            <a:r>
              <a:rPr lang="fr-CA" dirty="0"/>
              <a:t> la rencontre :</a:t>
            </a:r>
          </a:p>
        </p:txBody>
      </p:sp>
      <p:sp>
        <p:nvSpPr>
          <p:cNvPr id="3" name="Titre 1">
            <a:extLst>
              <a:ext uri="{FF2B5EF4-FFF2-40B4-BE49-F238E27FC236}">
                <a16:creationId xmlns:a16="http://schemas.microsoft.com/office/drawing/2014/main" id="{D93BDE6C-4DF9-471A-8D1E-C44C9B263A58}"/>
              </a:ext>
            </a:extLst>
          </p:cNvPr>
          <p:cNvSpPr txBox="1">
            <a:spLocks/>
          </p:cNvSpPr>
          <p:nvPr>
            <p:custDataLst>
              <p:tags r:id="rId2"/>
            </p:custDataLst>
          </p:nvPr>
        </p:nvSpPr>
        <p:spPr>
          <a:xfrm>
            <a:off x="3409025" y="2788978"/>
            <a:ext cx="5157926" cy="46912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Préparation d’un ordre du jour</a:t>
            </a:r>
          </a:p>
          <a:p>
            <a:pPr marL="285750" indent="-285750">
              <a:lnSpc>
                <a:spcPct val="114000"/>
              </a:lnSpc>
              <a:spcAft>
                <a:spcPts val="1200"/>
              </a:spcAft>
              <a:buFont typeface="Arial" panose="020B0604020202020204" pitchFamily="34" charset="0"/>
              <a:buChar char="•"/>
            </a:pPr>
            <a:r>
              <a:rPr lang="fr-CA" sz="1600" dirty="0"/>
              <a:t>Responsabilisation des membres du conseil</a:t>
            </a:r>
          </a:p>
          <a:p>
            <a:pPr marL="285750" indent="-285750">
              <a:lnSpc>
                <a:spcPct val="114000"/>
              </a:lnSpc>
              <a:spcAft>
                <a:spcPts val="1200"/>
              </a:spcAft>
              <a:buFont typeface="Arial" panose="020B0604020202020204" pitchFamily="34" charset="0"/>
              <a:buChar char="•"/>
            </a:pPr>
            <a:r>
              <a:rPr lang="fr-CA" sz="1600" dirty="0"/>
              <a:t>Utilisation de moyens de communication</a:t>
            </a:r>
          </a:p>
        </p:txBody>
      </p:sp>
    </p:spTree>
    <p:extLst>
      <p:ext uri="{BB962C8B-B14F-4D97-AF65-F5344CB8AC3E}">
        <p14:creationId xmlns:p14="http://schemas.microsoft.com/office/powerpoint/2010/main" val="429238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4050805"/>
          </a:xfrm>
        </p:spPr>
        <p:txBody>
          <a:bodyPr/>
          <a:lstStyle/>
          <a:p>
            <a:r>
              <a:rPr lang="fr-CA" b="1" dirty="0">
                <a:solidFill>
                  <a:srgbClr val="9E0A54"/>
                </a:solidFill>
              </a:rPr>
              <a:t>Préparation d’un ordre du jour</a:t>
            </a:r>
            <a:br>
              <a:rPr lang="fr-CA" dirty="0"/>
            </a:br>
            <a:r>
              <a:rPr lang="fr-CA" dirty="0"/>
              <a:t>L’équipe de Vox populi vous recommande de préparer un ordre du jour dressant la liste des sujets à aborder pendant les rencontres. L’ordre du jour peut prendre différentes formes en fonction de vos besoins. </a:t>
            </a:r>
            <a:br>
              <a:rPr lang="fr-CA" dirty="0"/>
            </a:br>
            <a:br>
              <a:rPr lang="fr-CA" dirty="0"/>
            </a:br>
            <a:r>
              <a:rPr lang="fr-CA" dirty="0"/>
              <a:t>Nous avons conçu une </a:t>
            </a:r>
            <a:r>
              <a:rPr lang="fr-CA" dirty="0">
                <a:hlinkClick r:id="rId3"/>
              </a:rPr>
              <a:t>affiche pédagogique sur l’ordre du jour</a:t>
            </a:r>
            <a:r>
              <a:rPr lang="fr-CA" dirty="0"/>
              <a:t>. Vous pouvez présenter cet outil aux élèves afin d’en faciliter l’utilisation.</a:t>
            </a:r>
            <a:br>
              <a:rPr lang="fr-CA" dirty="0"/>
            </a:br>
            <a:br>
              <a:rPr lang="fr-CA" dirty="0"/>
            </a:br>
            <a:r>
              <a:rPr lang="fr-CA" dirty="0"/>
              <a:t>Nous avons aussi conçu un modèle d’ordre du jour. Vous le trouverez dans la </a:t>
            </a:r>
            <a:r>
              <a:rPr lang="fr-CA" dirty="0">
                <a:hlinkClick r:id="rId4"/>
              </a:rPr>
              <a:t>boîte à outils</a:t>
            </a:r>
            <a:r>
              <a:rPr lang="fr-CA" dirty="0"/>
              <a:t> de Vox populi en deux formats : PDF modifiable et Word. Vous pourrez ainsi l’adapter à vos besoins.</a:t>
            </a:r>
            <a:br>
              <a:rPr lang="fr-CA" dirty="0"/>
            </a:br>
            <a:endParaRPr lang="fr-CA" dirty="0"/>
          </a:p>
        </p:txBody>
      </p:sp>
    </p:spTree>
    <p:extLst>
      <p:ext uri="{BB962C8B-B14F-4D97-AF65-F5344CB8AC3E}">
        <p14:creationId xmlns:p14="http://schemas.microsoft.com/office/powerpoint/2010/main" val="212760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E0A54"/>
                </a:solidFill>
              </a:rPr>
              <a:t>Ordre du jour</a:t>
            </a:r>
            <a:br>
              <a:rPr lang="fr-CA" dirty="0"/>
            </a:br>
            <a:r>
              <a:rPr lang="fr-CA" dirty="0"/>
              <a:t>Vous devez préparer l’</a:t>
            </a:r>
            <a:r>
              <a:rPr lang="fr-CA" dirty="0">
                <a:hlinkClick r:id="rId5"/>
              </a:rPr>
              <a:t>ordre du jour</a:t>
            </a:r>
            <a:r>
              <a:rPr lang="fr-CA" dirty="0"/>
              <a:t> et le distribuer quelques jours avant la rencontre. Il comporte de nombreux avantages :</a:t>
            </a:r>
          </a:p>
        </p:txBody>
      </p:sp>
      <p:sp>
        <p:nvSpPr>
          <p:cNvPr id="3" name="Titre 1">
            <a:extLst>
              <a:ext uri="{FF2B5EF4-FFF2-40B4-BE49-F238E27FC236}">
                <a16:creationId xmlns:a16="http://schemas.microsoft.com/office/drawing/2014/main" id="{D93BDE6C-4DF9-471A-8D1E-C44C9B263A58}"/>
              </a:ext>
            </a:extLst>
          </p:cNvPr>
          <p:cNvSpPr txBox="1">
            <a:spLocks/>
          </p:cNvSpPr>
          <p:nvPr>
            <p:custDataLst>
              <p:tags r:id="rId2"/>
            </p:custDataLst>
          </p:nvPr>
        </p:nvSpPr>
        <p:spPr>
          <a:xfrm>
            <a:off x="2179660" y="3116529"/>
            <a:ext cx="6387291" cy="244977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Il permet aux membres de se préparer, ce qui rend les rencontres plus efficaces</a:t>
            </a:r>
          </a:p>
          <a:p>
            <a:pPr marL="285750" indent="-285750">
              <a:lnSpc>
                <a:spcPct val="114000"/>
              </a:lnSpc>
              <a:spcAft>
                <a:spcPts val="1200"/>
              </a:spcAft>
              <a:buFont typeface="Arial" panose="020B0604020202020204" pitchFamily="34" charset="0"/>
              <a:buChar char="•"/>
            </a:pPr>
            <a:r>
              <a:rPr lang="fr-CA" sz="1600" dirty="0"/>
              <a:t>Il structure et facilite le déroulement des rencontres</a:t>
            </a:r>
          </a:p>
          <a:p>
            <a:pPr marL="285750" indent="-285750">
              <a:lnSpc>
                <a:spcPct val="114000"/>
              </a:lnSpc>
              <a:spcAft>
                <a:spcPts val="1200"/>
              </a:spcAft>
              <a:buFont typeface="Arial" panose="020B0604020202020204" pitchFamily="34" charset="0"/>
              <a:buChar char="•"/>
            </a:pPr>
            <a:r>
              <a:rPr lang="fr-CA" sz="1600" dirty="0"/>
              <a:t>Il simplifie le suivi des dossiers</a:t>
            </a:r>
          </a:p>
          <a:p>
            <a:pPr marL="285750" indent="-285750">
              <a:lnSpc>
                <a:spcPct val="114000"/>
              </a:lnSpc>
              <a:spcAft>
                <a:spcPts val="1200"/>
              </a:spcAft>
              <a:buFont typeface="Arial" panose="020B0604020202020204" pitchFamily="34" charset="0"/>
              <a:buChar char="•"/>
            </a:pPr>
            <a:r>
              <a:rPr lang="fr-CA" sz="1600" dirty="0"/>
              <a:t>Il laisse une trace de vos travaux pour les conseils à venir</a:t>
            </a:r>
          </a:p>
        </p:txBody>
      </p:sp>
      <p:pic>
        <p:nvPicPr>
          <p:cNvPr id="5" name="Image 4" descr="Une image contenant jouet, dessin&#10;&#10;Description générée automatiquement">
            <a:extLst>
              <a:ext uri="{FF2B5EF4-FFF2-40B4-BE49-F238E27FC236}">
                <a16:creationId xmlns:a16="http://schemas.microsoft.com/office/drawing/2014/main" id="{8190BFF7-F056-4EE3-A108-61BAEF868318}"/>
              </a:ext>
            </a:extLst>
          </p:cNvPr>
          <p:cNvPicPr>
            <a:picLocks noChangeAspect="1"/>
          </p:cNvPicPr>
          <p:nvPr>
            <p:custDataLst>
              <p:tags r:id="rId3"/>
            </p:custDataLst>
          </p:nvPr>
        </p:nvPicPr>
        <p:blipFill>
          <a:blip r:embed="rId6"/>
          <a:stretch>
            <a:fillRect/>
          </a:stretch>
        </p:blipFill>
        <p:spPr>
          <a:xfrm>
            <a:off x="6519671" y="4145872"/>
            <a:ext cx="2134001" cy="2747640"/>
          </a:xfrm>
          <a:prstGeom prst="rect">
            <a:avLst/>
          </a:prstGeom>
        </p:spPr>
      </p:pic>
    </p:spTree>
    <p:extLst>
      <p:ext uri="{BB962C8B-B14F-4D97-AF65-F5344CB8AC3E}">
        <p14:creationId xmlns:p14="http://schemas.microsoft.com/office/powerpoint/2010/main" val="326719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E0A54"/>
                </a:solidFill>
              </a:rPr>
              <a:t>Ordre du jour</a:t>
            </a:r>
            <a:br>
              <a:rPr lang="fr-CA" b="1" dirty="0">
                <a:solidFill>
                  <a:srgbClr val="9E0A54"/>
                </a:solidFill>
              </a:rPr>
            </a:br>
            <a:r>
              <a:rPr lang="fr-CA" dirty="0"/>
              <a:t>L’ordre du jour peut contenir les éléments suivants :</a:t>
            </a:r>
          </a:p>
        </p:txBody>
      </p:sp>
      <p:sp>
        <p:nvSpPr>
          <p:cNvPr id="3" name="Titre 1">
            <a:extLst>
              <a:ext uri="{FF2B5EF4-FFF2-40B4-BE49-F238E27FC236}">
                <a16:creationId xmlns:a16="http://schemas.microsoft.com/office/drawing/2014/main" id="{D93BDE6C-4DF9-471A-8D1E-C44C9B263A58}"/>
              </a:ext>
            </a:extLst>
          </p:cNvPr>
          <p:cNvSpPr txBox="1">
            <a:spLocks/>
          </p:cNvSpPr>
          <p:nvPr>
            <p:custDataLst>
              <p:tags r:id="rId2"/>
            </p:custDataLst>
          </p:nvPr>
        </p:nvSpPr>
        <p:spPr>
          <a:xfrm>
            <a:off x="2547891" y="2735711"/>
            <a:ext cx="6019060" cy="319457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Lecture de l’ordre du jour</a:t>
            </a:r>
          </a:p>
          <a:p>
            <a:pPr marL="285750" indent="-285750">
              <a:lnSpc>
                <a:spcPct val="114000"/>
              </a:lnSpc>
              <a:spcAft>
                <a:spcPts val="1200"/>
              </a:spcAft>
              <a:buFont typeface="Arial" panose="020B0604020202020204" pitchFamily="34" charset="0"/>
              <a:buChar char="•"/>
            </a:pPr>
            <a:r>
              <a:rPr lang="fr-CA" sz="1600" dirty="0"/>
              <a:t>Lecture et adoption du </a:t>
            </a:r>
            <a:r>
              <a:rPr lang="fr-CA" sz="1600" dirty="0">
                <a:hlinkClick r:id="rId4"/>
              </a:rPr>
              <a:t>compte rendu</a:t>
            </a:r>
            <a:r>
              <a:rPr lang="fr-CA" sz="1600" dirty="0"/>
              <a:t> de la dernière rencontre</a:t>
            </a:r>
          </a:p>
          <a:p>
            <a:pPr marL="285750" indent="-285750">
              <a:lnSpc>
                <a:spcPct val="114000"/>
              </a:lnSpc>
              <a:spcAft>
                <a:spcPts val="1200"/>
              </a:spcAft>
              <a:buFont typeface="Arial" panose="020B0604020202020204" pitchFamily="34" charset="0"/>
              <a:buChar char="•"/>
            </a:pPr>
            <a:r>
              <a:rPr lang="fr-CA" sz="1600" dirty="0"/>
              <a:t>Suivi des éléments de la dernière rencontre</a:t>
            </a:r>
          </a:p>
          <a:p>
            <a:pPr marL="285750" indent="-285750">
              <a:lnSpc>
                <a:spcPct val="114000"/>
              </a:lnSpc>
              <a:spcAft>
                <a:spcPts val="1200"/>
              </a:spcAft>
              <a:buFont typeface="Arial" panose="020B0604020202020204" pitchFamily="34" charset="0"/>
              <a:buChar char="•"/>
            </a:pPr>
            <a:r>
              <a:rPr lang="fr-CA" sz="1600" dirty="0"/>
              <a:t>Sujets qui seront discutés, dont les projets en cours</a:t>
            </a:r>
          </a:p>
          <a:p>
            <a:pPr marL="285750" indent="-285750">
              <a:lnSpc>
                <a:spcPct val="114000"/>
              </a:lnSpc>
              <a:spcAft>
                <a:spcPts val="1200"/>
              </a:spcAft>
              <a:buFont typeface="Arial" panose="020B0604020202020204" pitchFamily="34" charset="0"/>
              <a:buChar char="•"/>
            </a:pPr>
            <a:r>
              <a:rPr lang="fr-CA" sz="1600" dirty="0"/>
              <a:t>Questions diverses : les membres peuvent ainsi ajouter des éléments au moment de la rencontre. Si l’élément proposé est trop important, vous pouvez choisir de le mettre à l’ordre du jour de la prochaine rencontre.</a:t>
            </a:r>
          </a:p>
          <a:p>
            <a:pPr marL="285750" indent="-285750">
              <a:lnSpc>
                <a:spcPct val="114000"/>
              </a:lnSpc>
              <a:spcAft>
                <a:spcPts val="1200"/>
              </a:spcAft>
              <a:buFont typeface="Arial" panose="020B0604020202020204" pitchFamily="34" charset="0"/>
              <a:buChar char="•"/>
            </a:pPr>
            <a:endParaRPr lang="fr-CA" sz="1600" dirty="0"/>
          </a:p>
          <a:p>
            <a:pPr marL="285750" indent="-285750">
              <a:lnSpc>
                <a:spcPct val="114000"/>
              </a:lnSpc>
              <a:spcAft>
                <a:spcPts val="1200"/>
              </a:spcAft>
              <a:buFont typeface="Arial" panose="020B0604020202020204" pitchFamily="34" charset="0"/>
              <a:buChar char="•"/>
            </a:pPr>
            <a:endParaRPr lang="fr-CA" sz="1600" dirty="0"/>
          </a:p>
        </p:txBody>
      </p:sp>
    </p:spTree>
    <p:extLst>
      <p:ext uri="{BB962C8B-B14F-4D97-AF65-F5344CB8AC3E}">
        <p14:creationId xmlns:p14="http://schemas.microsoft.com/office/powerpoint/2010/main" val="322157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E0A54"/>
                </a:solidFill>
              </a:rPr>
              <a:t>Ordre du jour</a:t>
            </a:r>
            <a:endParaRPr lang="fr-CA" dirty="0"/>
          </a:p>
        </p:txBody>
      </p:sp>
      <p:sp>
        <p:nvSpPr>
          <p:cNvPr id="3" name="Titre 1">
            <a:extLst>
              <a:ext uri="{FF2B5EF4-FFF2-40B4-BE49-F238E27FC236}">
                <a16:creationId xmlns:a16="http://schemas.microsoft.com/office/drawing/2014/main" id="{D93BDE6C-4DF9-471A-8D1E-C44C9B263A58}"/>
              </a:ext>
            </a:extLst>
          </p:cNvPr>
          <p:cNvSpPr txBox="1">
            <a:spLocks/>
          </p:cNvSpPr>
          <p:nvPr>
            <p:custDataLst>
              <p:tags r:id="rId2"/>
            </p:custDataLst>
          </p:nvPr>
        </p:nvSpPr>
        <p:spPr>
          <a:xfrm>
            <a:off x="3497802" y="4304253"/>
            <a:ext cx="50691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Tous les points seront abordés</a:t>
            </a:r>
          </a:p>
          <a:p>
            <a:pPr marL="285750" indent="-285750">
              <a:lnSpc>
                <a:spcPct val="114000"/>
              </a:lnSpc>
              <a:spcAft>
                <a:spcPts val="1200"/>
              </a:spcAft>
              <a:buFont typeface="Arial" panose="020B0604020202020204" pitchFamily="34" charset="0"/>
              <a:buChar char="•"/>
            </a:pPr>
            <a:r>
              <a:rPr lang="fr-CA" sz="1600" dirty="0"/>
              <a:t>Les interventions des membres seront plus concises</a:t>
            </a:r>
          </a:p>
        </p:txBody>
      </p:sp>
      <p:pic>
        <p:nvPicPr>
          <p:cNvPr id="6" name="Image 5" descr="Une image contenant objet, horloge&#10;&#10;Description générée automatiquement">
            <a:extLst>
              <a:ext uri="{FF2B5EF4-FFF2-40B4-BE49-F238E27FC236}">
                <a16:creationId xmlns:a16="http://schemas.microsoft.com/office/drawing/2014/main" id="{061D67CF-4324-4EFD-BA7A-F85FC573F757}"/>
              </a:ext>
            </a:extLst>
          </p:cNvPr>
          <p:cNvPicPr>
            <a:picLocks noChangeAspect="1"/>
          </p:cNvPicPr>
          <p:nvPr>
            <p:custDataLst>
              <p:tags r:id="rId3"/>
            </p:custDataLst>
          </p:nvPr>
        </p:nvPicPr>
        <p:blipFill>
          <a:blip r:embed="rId6"/>
          <a:stretch>
            <a:fillRect/>
          </a:stretch>
        </p:blipFill>
        <p:spPr>
          <a:xfrm>
            <a:off x="1913138" y="2286667"/>
            <a:ext cx="1158536" cy="1117526"/>
          </a:xfrm>
          <a:prstGeom prst="rect">
            <a:avLst/>
          </a:prstGeom>
        </p:spPr>
      </p:pic>
      <p:sp>
        <p:nvSpPr>
          <p:cNvPr id="7" name="Titre 1">
            <a:extLst>
              <a:ext uri="{FF2B5EF4-FFF2-40B4-BE49-F238E27FC236}">
                <a16:creationId xmlns:a16="http://schemas.microsoft.com/office/drawing/2014/main" id="{89D1238C-D148-4EA7-98A4-F81A5706B470}"/>
              </a:ext>
            </a:extLst>
          </p:cNvPr>
          <p:cNvSpPr txBox="1">
            <a:spLocks/>
          </p:cNvSpPr>
          <p:nvPr>
            <p:custDataLst>
              <p:tags r:id="rId4"/>
            </p:custDataLst>
          </p:nvPr>
        </p:nvSpPr>
        <p:spPr>
          <a:xfrm>
            <a:off x="3071674" y="2213672"/>
            <a:ext cx="54952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Vous utilisez déjà un ordre du jour, mais vous ne parvenez jamais à discuter de tous les éléments qu’il contient lors de vos rencontres? Nous vous suggérons d’indiquer la durée prévue de chaque élément dans l’ordre du jour. De cette façon : </a:t>
            </a:r>
          </a:p>
        </p:txBody>
      </p:sp>
    </p:spTree>
    <p:extLst>
      <p:ext uri="{BB962C8B-B14F-4D97-AF65-F5344CB8AC3E}">
        <p14:creationId xmlns:p14="http://schemas.microsoft.com/office/powerpoint/2010/main" val="3941693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5" y="1826211"/>
            <a:ext cx="6729908" cy="4769898"/>
          </a:xfrm>
        </p:spPr>
        <p:txBody>
          <a:bodyPr/>
          <a:lstStyle/>
          <a:p>
            <a:pPr>
              <a:spcAft>
                <a:spcPts val="1800"/>
              </a:spcAft>
            </a:pPr>
            <a:r>
              <a:rPr lang="fr-CA" b="1" dirty="0">
                <a:solidFill>
                  <a:srgbClr val="9E0A54"/>
                </a:solidFill>
              </a:rPr>
              <a:t>Responsabilisation des membres du conseil </a:t>
            </a:r>
            <a:br>
              <a:rPr lang="fr-CA" b="1" dirty="0"/>
            </a:br>
            <a:br>
              <a:rPr lang="fr-CA" b="1" dirty="0"/>
            </a:br>
            <a:br>
              <a:rPr lang="fr-CA" b="1" dirty="0"/>
            </a:br>
            <a:br>
              <a:rPr lang="fr-CA" dirty="0"/>
            </a:br>
            <a:br>
              <a:rPr lang="fr-CA" dirty="0"/>
            </a:br>
            <a:br>
              <a:rPr lang="fr-CA" dirty="0"/>
            </a:br>
            <a:br>
              <a:rPr lang="fr-CA" dirty="0"/>
            </a:br>
            <a:r>
              <a:rPr lang="fr-FR" dirty="0"/>
              <a:t>Une première responsabilité des jeunes membres du conseil est de prendre connaissance de l’ordre du jour avant chaque rencontre. L’équipe de Vox populi vous propose de les motiver à acquérir cette responsabilité à l’aide d’un jeu : posez-leur quelques questions sur l’ordre du jour au début de chaque rencontre. Ils prendront l’habitude d’en prendre connaissance.</a:t>
            </a:r>
            <a:br>
              <a:rPr lang="fr-CA" dirty="0">
                <a:highlight>
                  <a:srgbClr val="00FF00"/>
                </a:highlight>
              </a:rPr>
            </a:br>
            <a:endParaRPr lang="fr-CA" dirty="0"/>
          </a:p>
        </p:txBody>
      </p:sp>
      <p:sp>
        <p:nvSpPr>
          <p:cNvPr id="6" name="Titre 1">
            <a:extLst>
              <a:ext uri="{FF2B5EF4-FFF2-40B4-BE49-F238E27FC236}">
                <a16:creationId xmlns:a16="http://schemas.microsoft.com/office/drawing/2014/main" id="{F4865DCA-E327-4C55-982D-0CB345C75400}"/>
              </a:ext>
            </a:extLst>
          </p:cNvPr>
          <p:cNvSpPr txBox="1">
            <a:spLocks/>
          </p:cNvSpPr>
          <p:nvPr>
            <p:custDataLst>
              <p:tags r:id="rId2"/>
            </p:custDataLst>
          </p:nvPr>
        </p:nvSpPr>
        <p:spPr>
          <a:xfrm>
            <a:off x="1943576" y="2368687"/>
            <a:ext cx="6729908" cy="192810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Aft>
                <a:spcPts val="1800"/>
              </a:spcAft>
            </a:pPr>
            <a:r>
              <a:rPr lang="fr-CA" dirty="0"/>
              <a:t>Dans un conseil d’élèves, les jeunes doivent jouer un rôle actif. En tant que personne responsable, vous pouvez les accompagner en </a:t>
            </a:r>
            <a:r>
              <a:rPr lang="fr-FR" dirty="0"/>
              <a:t>modélisant les comportements attendus et en confiant aux jeunes de nouvelles responsabilités au fur et à mesure qu’ils acquièrent de l’autonomie.</a:t>
            </a:r>
            <a:endParaRPr lang="fr-CA" dirty="0"/>
          </a:p>
        </p:txBody>
      </p:sp>
    </p:spTree>
    <p:extLst>
      <p:ext uri="{BB962C8B-B14F-4D97-AF65-F5344CB8AC3E}">
        <p14:creationId xmlns:p14="http://schemas.microsoft.com/office/powerpoint/2010/main" val="1798898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6"/>
</p:tagLst>
</file>

<file path=ppt/tags/tag49.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Props1.xml><?xml version="1.0" encoding="utf-8"?>
<ds:datastoreItem xmlns:ds="http://schemas.openxmlformats.org/officeDocument/2006/customXml" ds:itemID="{E34F6BEB-68F6-4AD3-86AA-EA8B4D6464FE}">
  <ds:schemaRefs>
    <ds:schemaRef ds:uri="http://schemas.microsoft.com/sharepoint/v3/contenttype/forms"/>
  </ds:schemaRefs>
</ds:datastoreItem>
</file>

<file path=customXml/itemProps2.xml><?xml version="1.0" encoding="utf-8"?>
<ds:datastoreItem xmlns:ds="http://schemas.openxmlformats.org/officeDocument/2006/customXml" ds:itemID="{19D6F4B5-CB46-4F3E-89F6-F3A3F085F97C}"/>
</file>

<file path=customXml/itemProps3.xml><?xml version="1.0" encoding="utf-8"?>
<ds:datastoreItem xmlns:ds="http://schemas.openxmlformats.org/officeDocument/2006/customXml" ds:itemID="{B10B38B3-D3D5-414A-B9D9-E12D13400BEC}">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docProps/app.xml><?xml version="1.0" encoding="utf-8"?>
<Properties xmlns="http://schemas.openxmlformats.org/officeDocument/2006/extended-properties" xmlns:vt="http://schemas.openxmlformats.org/officeDocument/2006/docPropsVTypes">
  <TotalTime>17391</TotalTime>
  <Words>1214</Words>
  <Application>Microsoft Office PowerPoint</Application>
  <PresentationFormat>Affichage à l'écran (4:3)</PresentationFormat>
  <Paragraphs>49</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Arial Unicode MS</vt:lpstr>
      <vt:lpstr>Calibri</vt:lpstr>
      <vt:lpstr>Times</vt:lpstr>
      <vt:lpstr>Thème Office</vt:lpstr>
      <vt:lpstr>Module 6 Préparer les rencontres  du conseil d’élèves</vt:lpstr>
      <vt:lpstr>Dans cette leçon, nous traiterons plus en détail des activités à effectuer avant les rencontres dans le cycle des rencontres du conseil d’élèves.</vt:lpstr>
      <vt:lpstr>Vous devez coordonner la préparation des rencontres du conseil.  Si vous avez l’impression qu’elles filent à vive allure et que leur fréquence n’est pas suffisante, pas de panique! C’est un constat fréquent des personnes responsables.  La préparation et l’utilisation de différents outils peuvent vous faciliter la vie et rendre ces rencontres plus efficaces.</vt:lpstr>
      <vt:lpstr>Certaines activités peuvent faciliter la coordination des rencontres du conseil d’élèves avant la rencontre :</vt:lpstr>
      <vt:lpstr>Préparation d’un ordre du jour L’équipe de Vox populi vous recommande de préparer un ordre du jour dressant la liste des sujets à aborder pendant les rencontres. L’ordre du jour peut prendre différentes formes en fonction de vos besoins.   Nous avons conçu une affiche pédagogique sur l’ordre du jour. Vous pouvez présenter cet outil aux élèves afin d’en faciliter l’utilisation.  Nous avons aussi conçu un modèle d’ordre du jour. Vous le trouverez dans la boîte à outils de Vox populi en deux formats : PDF modifiable et Word. Vous pourrez ainsi l’adapter à vos besoins. </vt:lpstr>
      <vt:lpstr>Ordre du jour Vous devez préparer l’ordre du jour et le distribuer quelques jours avant la rencontre. Il comporte de nombreux avantages :</vt:lpstr>
      <vt:lpstr>Ordre du jour L’ordre du jour peut contenir les éléments suivants :</vt:lpstr>
      <vt:lpstr>Ordre du jour</vt:lpstr>
      <vt:lpstr>Responsabilisation des membres du conseil        Une première responsabilité des jeunes membres du conseil est de prendre connaissance de l’ordre du jour avant chaque rencontre. L’équipe de Vox populi vous propose de les motiver à acquérir cette responsabilité à l’aide d’un jeu : posez-leur quelques questions sur l’ordre du jour au début de chaque rencontre. Ils prendront l’habitude d’en prendre connaissance. </vt:lpstr>
      <vt:lpstr>Responsabilisation des membres du conseil Habiliter les membres à jouer certains rôles peut vous donner un bon coup de main, si la structure de votre conseil vous le permet. En plus, vous leur permettrez de développer leurs compétences. </vt:lpstr>
      <vt:lpstr>Responsabilisation des membres du conseil Laisser certaines responsabilités aux jeunes alourdit votre tâche?</vt:lpstr>
      <vt:lpstr>Responsabilisation des membres du conseil  Vous êtes responsable du conseil d’une école primaire? L’équipe de Vox populi vous invite tout de même à donner des responsabilités à certains membres du conseil. Vous aurez besoin de soutenir et d’encadrer les jeunes davantage, mais ils apprendront. Vous préparez ainsi le terrain pour l’avenir.  Vous pouvez installer l’ordre du jour sur un babillard accessible à tous. De cette façon, les jeunes peuvent consulter le babillard avant de se rendre à la rencontre. Pourquoi ne pas créer un quiz portant sur la consultation du babillard au début des rencontres? De cette façon, tout le monde se remémore les sujets et les rencontres  sont plus efficaces.</vt:lpstr>
      <vt:lpstr>Utilisation de moyens de communication Voici quelques suggestions pour faciliter la circulation de l’information au sein du conseil d’élèves.</vt:lpstr>
      <vt:lpstr>Certaines écoles ont instauré des pratiques originales.</vt:lpstr>
      <vt:lpstr>Vous avez terminé la leçon 6.1.1 – Avant la rencontre du conseil d’élèves. Consultez les autres leçons de la section Préparer les rencontres du conseil d’élèves du site Web de Vox populi pour en apprendre davantage sur le sujet.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320</cp:revision>
  <dcterms:modified xsi:type="dcterms:W3CDTF">2022-07-28T12:39:37Z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237800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