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0"/>
  </p:notesMasterIdLst>
  <p:sldIdLst>
    <p:sldId id="274" r:id="rId5"/>
    <p:sldId id="347" r:id="rId6"/>
    <p:sldId id="363" r:id="rId7"/>
    <p:sldId id="354" r:id="rId8"/>
    <p:sldId id="365" r:id="rId9"/>
    <p:sldId id="370" r:id="rId10"/>
    <p:sldId id="361" r:id="rId11"/>
    <p:sldId id="366" r:id="rId12"/>
    <p:sldId id="367" r:id="rId13"/>
    <p:sldId id="368" r:id="rId14"/>
    <p:sldId id="364" r:id="rId15"/>
    <p:sldId id="369" r:id="rId16"/>
    <p:sldId id="362" r:id="rId17"/>
    <p:sldId id="353" r:id="rId18"/>
    <p:sldId id="335"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17"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1" clrIdx="2">
    <p:extLst>
      <p:ext uri="{19B8F6BF-5375-455C-9EA6-DF929625EA0E}">
        <p15:presenceInfo xmlns:p15="http://schemas.microsoft.com/office/powerpoint/2012/main" userId="S::EBolduc@electionsquebec.qc.ca::ed6222db-4b41-4fc8-8cab-0923c08fa00f" providerId="AD"/>
      </p:ext>
    </p:extLst>
  </p:cmAuthor>
  <p:cmAuthor id="3" name="Frédéric Nadeau" initials="FN" lastIdx="2" clrIdx="3">
    <p:extLst>
      <p:ext uri="{19B8F6BF-5375-455C-9EA6-DF929625EA0E}">
        <p15:presenceInfo xmlns:p15="http://schemas.microsoft.com/office/powerpoint/2012/main" userId="S::fnadeau@electionsquebec.qc.ca::278842bb-fa2e-4c7c-b6be-057cb5f4c218" providerId="AD"/>
      </p:ext>
    </p:extLst>
  </p:cmAuthor>
  <p:cmAuthor id="4" name="Élaine Lajoie" initials="ÉL" lastIdx="2" clrIdx="4">
    <p:extLst>
      <p:ext uri="{19B8F6BF-5375-455C-9EA6-DF929625EA0E}">
        <p15:presenceInfo xmlns:p15="http://schemas.microsoft.com/office/powerpoint/2012/main" userId="S::ELajoie@electionsquebec.qc.ca::1ce40b26-d8b2-4248-b96e-5e08603a41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C09"/>
    <a:srgbClr val="00A3B4"/>
    <a:srgbClr val="9E0A54"/>
    <a:srgbClr val="E7E6E6"/>
    <a:srgbClr val="000000"/>
    <a:srgbClr val="00A8B0"/>
    <a:srgbClr val="91195A"/>
    <a:srgbClr val="EFF6FB"/>
    <a:srgbClr val="D4D5D6"/>
    <a:srgbClr val="DF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8D6AE5-2A09-4D6B-B55C-3D7C1F601492}" v="43" dt="2022-07-28T12:12:34.31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Élyse Bolduc" userId="ed6222db-4b41-4fc8-8cab-0923c08fa00f" providerId="ADAL" clId="{71D8EC43-D1F5-4BD8-9426-B90985DCDF51}"/>
    <pc:docChg chg="custSel modSld modMainMaster">
      <pc:chgData name="Élyse Bolduc" userId="ed6222db-4b41-4fc8-8cab-0923c08fa00f" providerId="ADAL" clId="{71D8EC43-D1F5-4BD8-9426-B90985DCDF51}" dt="2020-12-14T16:45:43.556" v="311" actId="20577"/>
      <pc:docMkLst>
        <pc:docMk/>
      </pc:docMkLst>
      <pc:sldChg chg="modSp">
        <pc:chgData name="Élyse Bolduc" userId="ed6222db-4b41-4fc8-8cab-0923c08fa00f" providerId="ADAL" clId="{71D8EC43-D1F5-4BD8-9426-B90985DCDF51}" dt="2020-12-14T16:21:45.836" v="22" actId="20577"/>
        <pc:sldMkLst>
          <pc:docMk/>
          <pc:sldMk cId="1053781828" sldId="274"/>
        </pc:sldMkLst>
        <pc:spChg chg="mod">
          <ac:chgData name="Élyse Bolduc" userId="ed6222db-4b41-4fc8-8cab-0923c08fa00f" providerId="ADAL" clId="{71D8EC43-D1F5-4BD8-9426-B90985DCDF51}" dt="2020-12-14T16:21:45.836" v="22" actId="20577"/>
          <ac:spMkLst>
            <pc:docMk/>
            <pc:sldMk cId="1053781828" sldId="274"/>
            <ac:spMk id="3" creationId="{9E33D533-1801-4DA7-96EA-0FEF8643B23D}"/>
          </ac:spMkLst>
        </pc:spChg>
      </pc:sldChg>
      <pc:sldChg chg="addSp delSp modSp">
        <pc:chgData name="Élyse Bolduc" userId="ed6222db-4b41-4fc8-8cab-0923c08fa00f" providerId="ADAL" clId="{71D8EC43-D1F5-4BD8-9426-B90985DCDF51}" dt="2020-12-14T16:23:37.757" v="41" actId="20577"/>
        <pc:sldMkLst>
          <pc:docMk/>
          <pc:sldMk cId="3681247136" sldId="347"/>
        </pc:sldMkLst>
        <pc:spChg chg="mod">
          <ac:chgData name="Élyse Bolduc" userId="ed6222db-4b41-4fc8-8cab-0923c08fa00f" providerId="ADAL" clId="{71D8EC43-D1F5-4BD8-9426-B90985DCDF51}" dt="2020-12-14T16:23:37.757" v="41" actId="20577"/>
          <ac:spMkLst>
            <pc:docMk/>
            <pc:sldMk cId="3681247136" sldId="347"/>
            <ac:spMk id="2" creationId="{6DB1649D-C633-4BA3-83AC-8D9B16296D4D}"/>
          </ac:spMkLst>
        </pc:spChg>
        <pc:picChg chg="add mod">
          <ac:chgData name="Élyse Bolduc" userId="ed6222db-4b41-4fc8-8cab-0923c08fa00f" providerId="ADAL" clId="{71D8EC43-D1F5-4BD8-9426-B90985DCDF51}" dt="2020-12-14T16:23:26.666" v="32" actId="1076"/>
          <ac:picMkLst>
            <pc:docMk/>
            <pc:sldMk cId="3681247136" sldId="347"/>
            <ac:picMk id="5" creationId="{4FAB31AE-A1C5-41CC-9A49-63533C98470F}"/>
          </ac:picMkLst>
        </pc:picChg>
        <pc:picChg chg="del mod">
          <ac:chgData name="Élyse Bolduc" userId="ed6222db-4b41-4fc8-8cab-0923c08fa00f" providerId="ADAL" clId="{71D8EC43-D1F5-4BD8-9426-B90985DCDF51}" dt="2020-12-14T16:23:30.027" v="34" actId="478"/>
          <ac:picMkLst>
            <pc:docMk/>
            <pc:sldMk cId="3681247136" sldId="347"/>
            <ac:picMk id="6" creationId="{CE843A14-099B-40A3-9949-30CBAB8B618C}"/>
          </ac:picMkLst>
        </pc:picChg>
      </pc:sldChg>
      <pc:sldChg chg="modSp">
        <pc:chgData name="Élyse Bolduc" userId="ed6222db-4b41-4fc8-8cab-0923c08fa00f" providerId="ADAL" clId="{71D8EC43-D1F5-4BD8-9426-B90985DCDF51}" dt="2020-12-14T16:45:43.556" v="311" actId="20577"/>
        <pc:sldMkLst>
          <pc:docMk/>
          <pc:sldMk cId="330943141" sldId="363"/>
        </pc:sldMkLst>
        <pc:spChg chg="mod">
          <ac:chgData name="Élyse Bolduc" userId="ed6222db-4b41-4fc8-8cab-0923c08fa00f" providerId="ADAL" clId="{71D8EC43-D1F5-4BD8-9426-B90985DCDF51}" dt="2020-12-14T16:45:43.556" v="311" actId="20577"/>
          <ac:spMkLst>
            <pc:docMk/>
            <pc:sldMk cId="330943141" sldId="363"/>
            <ac:spMk id="2" creationId="{6DB1649D-C633-4BA3-83AC-8D9B16296D4D}"/>
          </ac:spMkLst>
        </pc:spChg>
      </pc:sldChg>
      <pc:sldMasterChg chg="modSldLayout">
        <pc:chgData name="Élyse Bolduc" userId="ed6222db-4b41-4fc8-8cab-0923c08fa00f" providerId="ADAL" clId="{71D8EC43-D1F5-4BD8-9426-B90985DCDF51}" dt="2020-12-14T16:21:14.308" v="20" actId="20577"/>
        <pc:sldMasterMkLst>
          <pc:docMk/>
          <pc:sldMasterMk cId="0" sldId="2147483659"/>
        </pc:sldMasterMkLst>
        <pc:sldLayoutChg chg="addSp delSp modSp">
          <pc:chgData name="Élyse Bolduc" userId="ed6222db-4b41-4fc8-8cab-0923c08fa00f" providerId="ADAL" clId="{71D8EC43-D1F5-4BD8-9426-B90985DCDF51}" dt="2020-12-14T16:20:31.667" v="18" actId="207"/>
          <pc:sldLayoutMkLst>
            <pc:docMk/>
            <pc:sldMasterMk cId="0" sldId="2147483659"/>
            <pc:sldLayoutMk cId="3209820408" sldId="2147483662"/>
          </pc:sldLayoutMkLst>
          <pc:spChg chg="mod">
            <ac:chgData name="Élyse Bolduc" userId="ed6222db-4b41-4fc8-8cab-0923c08fa00f" providerId="ADAL" clId="{71D8EC43-D1F5-4BD8-9426-B90985DCDF51}" dt="2020-12-14T16:20:31.667" v="18" actId="207"/>
            <ac:spMkLst>
              <pc:docMk/>
              <pc:sldMasterMk cId="0" sldId="2147483659"/>
              <pc:sldLayoutMk cId="3209820408" sldId="2147483662"/>
              <ac:spMk id="19" creationId="{D58D4ED3-DE69-4070-8275-A8E1F5E3853C}"/>
            </ac:spMkLst>
          </pc:spChg>
          <pc:spChg chg="mod">
            <ac:chgData name="Élyse Bolduc" userId="ed6222db-4b41-4fc8-8cab-0923c08fa00f" providerId="ADAL" clId="{71D8EC43-D1F5-4BD8-9426-B90985DCDF51}" dt="2020-12-14T16:19:33.317" v="1" actId="20577"/>
            <ac:spMkLst>
              <pc:docMk/>
              <pc:sldMasterMk cId="0" sldId="2147483659"/>
              <pc:sldLayoutMk cId="3209820408" sldId="2147483662"/>
              <ac:spMk id="22" creationId="{6F9B2632-DEC0-4897-9E1E-6CD4C198AA9A}"/>
            </ac:spMkLst>
          </pc:spChg>
          <pc:picChg chg="del">
            <ac:chgData name="Élyse Bolduc" userId="ed6222db-4b41-4fc8-8cab-0923c08fa00f" providerId="ADAL" clId="{71D8EC43-D1F5-4BD8-9426-B90985DCDF51}" dt="2020-12-14T16:20:21.701" v="17" actId="478"/>
            <ac:picMkLst>
              <pc:docMk/>
              <pc:sldMasterMk cId="0" sldId="2147483659"/>
              <pc:sldLayoutMk cId="3209820408" sldId="2147483662"/>
              <ac:picMk id="3" creationId="{5B6463EF-7D9E-4856-A1A8-34FE741F535A}"/>
            </ac:picMkLst>
          </pc:picChg>
          <pc:picChg chg="add mod ord">
            <ac:chgData name="Élyse Bolduc" userId="ed6222db-4b41-4fc8-8cab-0923c08fa00f" providerId="ADAL" clId="{71D8EC43-D1F5-4BD8-9426-B90985DCDF51}" dt="2020-12-14T16:20:19.162" v="16" actId="167"/>
            <ac:picMkLst>
              <pc:docMk/>
              <pc:sldMasterMk cId="0" sldId="2147483659"/>
              <pc:sldLayoutMk cId="3209820408" sldId="2147483662"/>
              <ac:picMk id="4" creationId="{CD7582EF-44C8-4CAC-AEA1-E742F471468C}"/>
            </ac:picMkLst>
          </pc:picChg>
        </pc:sldLayoutChg>
        <pc:sldLayoutChg chg="modSp">
          <pc:chgData name="Élyse Bolduc" userId="ed6222db-4b41-4fc8-8cab-0923c08fa00f" providerId="ADAL" clId="{71D8EC43-D1F5-4BD8-9426-B90985DCDF51}" dt="2020-12-14T16:21:14.308" v="20" actId="20577"/>
          <pc:sldLayoutMkLst>
            <pc:docMk/>
            <pc:sldMasterMk cId="0" sldId="2147483659"/>
            <pc:sldLayoutMk cId="3058409018" sldId="2147483665"/>
          </pc:sldLayoutMkLst>
          <pc:spChg chg="mod">
            <ac:chgData name="Élyse Bolduc" userId="ed6222db-4b41-4fc8-8cab-0923c08fa00f" providerId="ADAL" clId="{71D8EC43-D1F5-4BD8-9426-B90985DCDF51}" dt="2020-12-14T16:21:14.308" v="20" actId="20577"/>
            <ac:spMkLst>
              <pc:docMk/>
              <pc:sldMasterMk cId="0" sldId="2147483659"/>
              <pc:sldLayoutMk cId="3058409018" sldId="2147483665"/>
              <ac:spMk id="22" creationId="{6F9B2632-DEC0-4897-9E1E-6CD4C198AA9A}"/>
            </ac:spMkLst>
          </pc:spChg>
        </pc:sldLayoutChg>
      </pc:sldMasterChg>
    </pc:docChg>
  </pc:docChgLst>
  <pc:docChgLst>
    <pc:chgData name="Élyse" userId="ed6222db-4b41-4fc8-8cab-0923c08fa00f" providerId="ADAL" clId="{F5A1747A-07B2-4740-B479-D3AB2751A045}"/>
    <pc:docChg chg="custSel modSld modMainMaster">
      <pc:chgData name="Élyse" userId="ed6222db-4b41-4fc8-8cab-0923c08fa00f" providerId="ADAL" clId="{F5A1747A-07B2-4740-B479-D3AB2751A045}" dt="2021-01-19T14:50:33.109" v="88" actId="1076"/>
      <pc:docMkLst>
        <pc:docMk/>
      </pc:docMkLst>
      <pc:sldChg chg="delCm">
        <pc:chgData name="Élyse" userId="ed6222db-4b41-4fc8-8cab-0923c08fa00f" providerId="ADAL" clId="{F5A1747A-07B2-4740-B479-D3AB2751A045}" dt="2021-01-19T14:41:15.954" v="76" actId="1592"/>
        <pc:sldMkLst>
          <pc:docMk/>
          <pc:sldMk cId="3681247136" sldId="347"/>
        </pc:sldMkLst>
      </pc:sldChg>
      <pc:sldChg chg="modSp">
        <pc:chgData name="Élyse" userId="ed6222db-4b41-4fc8-8cab-0923c08fa00f" providerId="ADAL" clId="{F5A1747A-07B2-4740-B479-D3AB2751A045}" dt="2021-01-19T14:50:33.109" v="88" actId="1076"/>
        <pc:sldMkLst>
          <pc:docMk/>
          <pc:sldMk cId="3385964" sldId="362"/>
        </pc:sldMkLst>
        <pc:spChg chg="mod">
          <ac:chgData name="Élyse" userId="ed6222db-4b41-4fc8-8cab-0923c08fa00f" providerId="ADAL" clId="{F5A1747A-07B2-4740-B479-D3AB2751A045}" dt="2021-01-19T14:50:33.109" v="88" actId="1076"/>
          <ac:spMkLst>
            <pc:docMk/>
            <pc:sldMk cId="3385964" sldId="362"/>
            <ac:spMk id="6" creationId="{49325C44-DB3A-4896-96F6-3EA7BB24F67D}"/>
          </ac:spMkLst>
        </pc:spChg>
      </pc:sldChg>
      <pc:sldMasterChg chg="modSldLayout">
        <pc:chgData name="Élyse" userId="ed6222db-4b41-4fc8-8cab-0923c08fa00f" providerId="ADAL" clId="{F5A1747A-07B2-4740-B479-D3AB2751A045}" dt="2021-01-19T14:40:56.583" v="75" actId="20577"/>
        <pc:sldMasterMkLst>
          <pc:docMk/>
          <pc:sldMasterMk cId="0" sldId="2147483659"/>
        </pc:sldMasterMkLst>
        <pc:sldLayoutChg chg="modSp">
          <pc:chgData name="Élyse" userId="ed6222db-4b41-4fc8-8cab-0923c08fa00f" providerId="ADAL" clId="{F5A1747A-07B2-4740-B479-D3AB2751A045}" dt="2021-01-19T14:39:59.018" v="71" actId="20577"/>
          <pc:sldLayoutMkLst>
            <pc:docMk/>
            <pc:sldMasterMk cId="0" sldId="2147483659"/>
            <pc:sldLayoutMk cId="0" sldId="2147483648"/>
          </pc:sldLayoutMkLst>
          <pc:spChg chg="mod">
            <ac:chgData name="Élyse" userId="ed6222db-4b41-4fc8-8cab-0923c08fa00f" providerId="ADAL" clId="{F5A1747A-07B2-4740-B479-D3AB2751A045}" dt="2021-01-19T14:39:59.018" v="71" actId="20577"/>
            <ac:spMkLst>
              <pc:docMk/>
              <pc:sldMasterMk cId="0" sldId="2147483659"/>
              <pc:sldLayoutMk cId="0" sldId="2147483648"/>
              <ac:spMk id="6" creationId="{AAEF5679-CA03-439C-8170-EC0C0F44F816}"/>
            </ac:spMkLst>
          </pc:spChg>
        </pc:sldLayoutChg>
        <pc:sldLayoutChg chg="addSp delSp modSp">
          <pc:chgData name="Élyse" userId="ed6222db-4b41-4fc8-8cab-0923c08fa00f" providerId="ADAL" clId="{F5A1747A-07B2-4740-B479-D3AB2751A045}" dt="2021-01-19T14:40:51.187" v="73" actId="20577"/>
          <pc:sldLayoutMkLst>
            <pc:docMk/>
            <pc:sldMasterMk cId="0" sldId="2147483659"/>
            <pc:sldLayoutMk cId="3209820408" sldId="2147483662"/>
          </pc:sldLayoutMkLst>
          <pc:spChg chg="del">
            <ac:chgData name="Élyse" userId="ed6222db-4b41-4fc8-8cab-0923c08fa00f" providerId="ADAL" clId="{F5A1747A-07B2-4740-B479-D3AB2751A045}" dt="2021-01-19T14:39:39.784" v="64" actId="478"/>
            <ac:spMkLst>
              <pc:docMk/>
              <pc:sldMasterMk cId="0" sldId="2147483659"/>
              <pc:sldLayoutMk cId="3209820408" sldId="2147483662"/>
              <ac:spMk id="10" creationId="{5B23CE17-1C38-4FE3-AFF2-AD27013A0F20}"/>
            </ac:spMkLst>
          </pc:spChg>
          <pc:spChg chg="add">
            <ac:chgData name="Élyse" userId="ed6222db-4b41-4fc8-8cab-0923c08fa00f" providerId="ADAL" clId="{F5A1747A-07B2-4740-B479-D3AB2751A045}" dt="2021-01-19T14:39:40.948" v="65"/>
            <ac:spMkLst>
              <pc:docMk/>
              <pc:sldMasterMk cId="0" sldId="2147483659"/>
              <pc:sldLayoutMk cId="3209820408" sldId="2147483662"/>
              <ac:spMk id="17" creationId="{0877A777-426A-4B92-8B25-A44001008E35}"/>
            </ac:spMkLst>
          </pc:spChg>
          <pc:spChg chg="mod">
            <ac:chgData name="Élyse" userId="ed6222db-4b41-4fc8-8cab-0923c08fa00f" providerId="ADAL" clId="{F5A1747A-07B2-4740-B479-D3AB2751A045}" dt="2021-01-19T14:40:51.187" v="73" actId="20577"/>
            <ac:spMkLst>
              <pc:docMk/>
              <pc:sldMasterMk cId="0" sldId="2147483659"/>
              <pc:sldLayoutMk cId="3209820408" sldId="2147483662"/>
              <ac:spMk id="22" creationId="{6F9B2632-DEC0-4897-9E1E-6CD4C198AA9A}"/>
            </ac:spMkLst>
          </pc:spChg>
        </pc:sldLayoutChg>
        <pc:sldLayoutChg chg="addSp delSp modSp">
          <pc:chgData name="Élyse" userId="ed6222db-4b41-4fc8-8cab-0923c08fa00f" providerId="ADAL" clId="{F5A1747A-07B2-4740-B479-D3AB2751A045}" dt="2021-01-19T14:40:56.583" v="75" actId="20577"/>
          <pc:sldLayoutMkLst>
            <pc:docMk/>
            <pc:sldMasterMk cId="0" sldId="2147483659"/>
            <pc:sldLayoutMk cId="3058409018" sldId="2147483665"/>
          </pc:sldLayoutMkLst>
          <pc:spChg chg="del">
            <ac:chgData name="Élyse" userId="ed6222db-4b41-4fc8-8cab-0923c08fa00f" providerId="ADAL" clId="{F5A1747A-07B2-4740-B479-D3AB2751A045}" dt="2021-01-19T14:39:09.498" v="33" actId="478"/>
            <ac:spMkLst>
              <pc:docMk/>
              <pc:sldMasterMk cId="0" sldId="2147483659"/>
              <pc:sldLayoutMk cId="3058409018" sldId="2147483665"/>
              <ac:spMk id="10" creationId="{5B23CE17-1C38-4FE3-AFF2-AD27013A0F20}"/>
            </ac:spMkLst>
          </pc:spChg>
          <pc:spChg chg="add mod">
            <ac:chgData name="Élyse" userId="ed6222db-4b41-4fc8-8cab-0923c08fa00f" providerId="ADAL" clId="{F5A1747A-07B2-4740-B479-D3AB2751A045}" dt="2021-01-19T14:39:20.416" v="63" actId="1036"/>
            <ac:spMkLst>
              <pc:docMk/>
              <pc:sldMasterMk cId="0" sldId="2147483659"/>
              <pc:sldLayoutMk cId="3058409018" sldId="2147483665"/>
              <ac:spMk id="17" creationId="{E9CF59FB-3035-476D-B8FD-33A398B4F6AC}"/>
            </ac:spMkLst>
          </pc:spChg>
          <pc:spChg chg="mod">
            <ac:chgData name="Élyse" userId="ed6222db-4b41-4fc8-8cab-0923c08fa00f" providerId="ADAL" clId="{F5A1747A-07B2-4740-B479-D3AB2751A045}" dt="2021-01-19T14:40:56.583" v="75" actId="20577"/>
            <ac:spMkLst>
              <pc:docMk/>
              <pc:sldMasterMk cId="0" sldId="2147483659"/>
              <pc:sldLayoutMk cId="3058409018" sldId="2147483665"/>
              <ac:spMk id="22" creationId="{6F9B2632-DEC0-4897-9E1E-6CD4C198AA9A}"/>
            </ac:spMkLst>
          </pc:spChg>
        </pc:sldLayoutChg>
      </pc:sldMasterChg>
    </pc:docChg>
  </pc:docChgLst>
  <pc:docChgLst>
    <pc:chgData name="Catherine Lebossé" userId="S::clebosse@electionsquebec.qc.ca::ed73c8c4-4b80-4d34-8775-49acab88a2c9" providerId="AD" clId="Web-{8651975E-1241-CAB3-B0BF-B31DD8D767E5}"/>
    <pc:docChg chg="modSld">
      <pc:chgData name="Catherine Lebossé" userId="S::clebosse@electionsquebec.qc.ca::ed73c8c4-4b80-4d34-8775-49acab88a2c9" providerId="AD" clId="Web-{8651975E-1241-CAB3-B0BF-B31DD8D767E5}" dt="2021-01-14T22:17:57.257" v="90"/>
      <pc:docMkLst>
        <pc:docMk/>
      </pc:docMkLst>
      <pc:sldChg chg="modSp addCm">
        <pc:chgData name="Catherine Lebossé" userId="S::clebosse@electionsquebec.qc.ca::ed73c8c4-4b80-4d34-8775-49acab88a2c9" providerId="AD" clId="Web-{8651975E-1241-CAB3-B0BF-B31DD8D767E5}" dt="2021-01-14T22:17:57.257" v="90"/>
        <pc:sldMkLst>
          <pc:docMk/>
          <pc:sldMk cId="3590945737" sldId="366"/>
        </pc:sldMkLst>
        <pc:spChg chg="mod">
          <ac:chgData name="Catherine Lebossé" userId="S::clebosse@electionsquebec.qc.ca::ed73c8c4-4b80-4d34-8775-49acab88a2c9" providerId="AD" clId="Web-{8651975E-1241-CAB3-B0BF-B31DD8D767E5}" dt="2021-01-14T22:16:21.960" v="89" actId="14100"/>
          <ac:spMkLst>
            <pc:docMk/>
            <pc:sldMk cId="3590945737" sldId="366"/>
            <ac:spMk id="3" creationId="{8F82C339-53BF-4B36-AB14-C513ABFA9087}"/>
          </ac:spMkLst>
        </pc:spChg>
      </pc:sldChg>
    </pc:docChg>
  </pc:docChgLst>
  <pc:docChgLst>
    <pc:chgData name="Frédéric Nadeau" userId="S::fnadeau@electionsquebec.qc.ca::278842bb-fa2e-4c7c-b6be-057cb5f4c218" providerId="AD" clId="Web-{2A31B8E7-C08F-CF39-2E42-30438A481D42}"/>
    <pc:docChg chg="">
      <pc:chgData name="Frédéric Nadeau" userId="S::fnadeau@electionsquebec.qc.ca::278842bb-fa2e-4c7c-b6be-057cb5f4c218" providerId="AD" clId="Web-{2A31B8E7-C08F-CF39-2E42-30438A481D42}" dt="2021-01-13T19:34:05.528" v="3"/>
      <pc:docMkLst>
        <pc:docMk/>
      </pc:docMkLst>
      <pc:sldChg chg="addCm modCm">
        <pc:chgData name="Frédéric Nadeau" userId="S::fnadeau@electionsquebec.qc.ca::278842bb-fa2e-4c7c-b6be-057cb5f4c218" providerId="AD" clId="Web-{2A31B8E7-C08F-CF39-2E42-30438A481D42}" dt="2021-01-13T18:51:50.285" v="1"/>
        <pc:sldMkLst>
          <pc:docMk/>
          <pc:sldMk cId="2127602502" sldId="354"/>
        </pc:sldMkLst>
      </pc:sldChg>
      <pc:sldChg chg="addCm modCm">
        <pc:chgData name="Frédéric Nadeau" userId="S::fnadeau@electionsquebec.qc.ca::278842bb-fa2e-4c7c-b6be-057cb5f4c218" providerId="AD" clId="Web-{2A31B8E7-C08F-CF39-2E42-30438A481D42}" dt="2021-01-13T19:34:05.528" v="3"/>
        <pc:sldMkLst>
          <pc:docMk/>
          <pc:sldMk cId="3941693210" sldId="364"/>
        </pc:sldMkLst>
      </pc:sldChg>
    </pc:docChg>
  </pc:docChgLst>
  <pc:docChgLst>
    <pc:chgData name="Catherine Lebossé" userId="ed73c8c4-4b80-4d34-8775-49acab88a2c9" providerId="ADAL" clId="{C8EFA044-F6E4-40C5-A0AD-691C17DC11E9}"/>
    <pc:docChg chg="undo custSel modSld">
      <pc:chgData name="Catherine Lebossé" userId="ed73c8c4-4b80-4d34-8775-49acab88a2c9" providerId="ADAL" clId="{C8EFA044-F6E4-40C5-A0AD-691C17DC11E9}" dt="2021-01-08T21:03:48.056" v="54" actId="1592"/>
      <pc:docMkLst>
        <pc:docMk/>
      </pc:docMkLst>
      <pc:sldChg chg="modSp">
        <pc:chgData name="Catherine Lebossé" userId="ed73c8c4-4b80-4d34-8775-49acab88a2c9" providerId="ADAL" clId="{C8EFA044-F6E4-40C5-A0AD-691C17DC11E9}" dt="2021-01-08T16:57:33.499" v="5" actId="20577"/>
        <pc:sldMkLst>
          <pc:docMk/>
          <pc:sldMk cId="1053781828" sldId="274"/>
        </pc:sldMkLst>
        <pc:spChg chg="mod">
          <ac:chgData name="Catherine Lebossé" userId="ed73c8c4-4b80-4d34-8775-49acab88a2c9" providerId="ADAL" clId="{C8EFA044-F6E4-40C5-A0AD-691C17DC11E9}" dt="2021-01-08T16:57:28.557" v="2" actId="20577"/>
          <ac:spMkLst>
            <pc:docMk/>
            <pc:sldMk cId="1053781828" sldId="274"/>
            <ac:spMk id="2" creationId="{C59EF7A3-72F9-4AE7-ACAF-7FBBC4762389}"/>
          </ac:spMkLst>
        </pc:spChg>
        <pc:spChg chg="mod">
          <ac:chgData name="Catherine Lebossé" userId="ed73c8c4-4b80-4d34-8775-49acab88a2c9" providerId="ADAL" clId="{C8EFA044-F6E4-40C5-A0AD-691C17DC11E9}" dt="2021-01-08T16:57:33.499" v="5" actId="20577"/>
          <ac:spMkLst>
            <pc:docMk/>
            <pc:sldMk cId="1053781828" sldId="274"/>
            <ac:spMk id="3" creationId="{9E33D533-1801-4DA7-96EA-0FEF8643B23D}"/>
          </ac:spMkLst>
        </pc:spChg>
      </pc:sldChg>
      <pc:sldChg chg="modSp addCm delCm modCm">
        <pc:chgData name="Catherine Lebossé" userId="ed73c8c4-4b80-4d34-8775-49acab88a2c9" providerId="ADAL" clId="{C8EFA044-F6E4-40C5-A0AD-691C17DC11E9}" dt="2021-01-08T21:03:48.056" v="54" actId="1592"/>
        <pc:sldMkLst>
          <pc:docMk/>
          <pc:sldMk cId="2127602502" sldId="354"/>
        </pc:sldMkLst>
        <pc:spChg chg="mod">
          <ac:chgData name="Catherine Lebossé" userId="ed73c8c4-4b80-4d34-8775-49acab88a2c9" providerId="ADAL" clId="{C8EFA044-F6E4-40C5-A0AD-691C17DC11E9}" dt="2021-01-08T18:53:18.765" v="50" actId="20577"/>
          <ac:spMkLst>
            <pc:docMk/>
            <pc:sldMk cId="2127602502" sldId="354"/>
            <ac:spMk id="2" creationId="{6DB1649D-C633-4BA3-83AC-8D9B16296D4D}"/>
          </ac:spMkLst>
        </pc:spChg>
      </pc:sldChg>
      <pc:sldChg chg="modSp addCm delCm modCm">
        <pc:chgData name="Catherine Lebossé" userId="ed73c8c4-4b80-4d34-8775-49acab88a2c9" providerId="ADAL" clId="{C8EFA044-F6E4-40C5-A0AD-691C17DC11E9}" dt="2021-01-08T17:26:00.243" v="37"/>
        <pc:sldMkLst>
          <pc:docMk/>
          <pc:sldMk cId="3267191356" sldId="361"/>
        </pc:sldMkLst>
        <pc:spChg chg="mod">
          <ac:chgData name="Catherine Lebossé" userId="ed73c8c4-4b80-4d34-8775-49acab88a2c9" providerId="ADAL" clId="{C8EFA044-F6E4-40C5-A0AD-691C17DC11E9}" dt="2021-01-08T17:17:45.427" v="28" actId="14100"/>
          <ac:spMkLst>
            <pc:docMk/>
            <pc:sldMk cId="3267191356" sldId="361"/>
            <ac:spMk id="2" creationId="{6DB1649D-C633-4BA3-83AC-8D9B16296D4D}"/>
          </ac:spMkLst>
        </pc:spChg>
      </pc:sldChg>
      <pc:sldChg chg="modSp">
        <pc:chgData name="Catherine Lebossé" userId="ed73c8c4-4b80-4d34-8775-49acab88a2c9" providerId="ADAL" clId="{C8EFA044-F6E4-40C5-A0AD-691C17DC11E9}" dt="2021-01-08T17:31:17.434" v="47" actId="14100"/>
        <pc:sldMkLst>
          <pc:docMk/>
          <pc:sldMk cId="3385964" sldId="362"/>
        </pc:sldMkLst>
        <pc:spChg chg="mod">
          <ac:chgData name="Catherine Lebossé" userId="ed73c8c4-4b80-4d34-8775-49acab88a2c9" providerId="ADAL" clId="{C8EFA044-F6E4-40C5-A0AD-691C17DC11E9}" dt="2021-01-08T17:31:17.434" v="47" actId="14100"/>
          <ac:spMkLst>
            <pc:docMk/>
            <pc:sldMk cId="3385964" sldId="362"/>
            <ac:spMk id="4" creationId="{F5693C75-6860-4E25-8954-BA185F5DAD92}"/>
          </ac:spMkLst>
        </pc:spChg>
      </pc:sldChg>
      <pc:sldChg chg="modSp addCm modCm">
        <pc:chgData name="Catherine Lebossé" userId="ed73c8c4-4b80-4d34-8775-49acab88a2c9" providerId="ADAL" clId="{C8EFA044-F6E4-40C5-A0AD-691C17DC11E9}" dt="2021-01-08T17:30:39.580" v="44"/>
        <pc:sldMkLst>
          <pc:docMk/>
          <pc:sldMk cId="3941693210" sldId="364"/>
        </pc:sldMkLst>
        <pc:spChg chg="mod">
          <ac:chgData name="Catherine Lebossé" userId="ed73c8c4-4b80-4d34-8775-49acab88a2c9" providerId="ADAL" clId="{C8EFA044-F6E4-40C5-A0AD-691C17DC11E9}" dt="2021-01-08T17:28:56.643" v="42" actId="20577"/>
          <ac:spMkLst>
            <pc:docMk/>
            <pc:sldMk cId="3941693210" sldId="364"/>
            <ac:spMk id="7" creationId="{89D1238C-D148-4EA7-98A4-F81A5706B470}"/>
          </ac:spMkLst>
        </pc:spChg>
      </pc:sldChg>
      <pc:sldChg chg="modSp addCm delCm modCm">
        <pc:chgData name="Catherine Lebossé" userId="ed73c8c4-4b80-4d34-8775-49acab88a2c9" providerId="ADAL" clId="{C8EFA044-F6E4-40C5-A0AD-691C17DC11E9}" dt="2021-01-08T17:17:21.830" v="27"/>
        <pc:sldMkLst>
          <pc:docMk/>
          <pc:sldMk cId="3007004836" sldId="365"/>
        </pc:sldMkLst>
        <pc:spChg chg="mod">
          <ac:chgData name="Catherine Lebossé" userId="ed73c8c4-4b80-4d34-8775-49acab88a2c9" providerId="ADAL" clId="{C8EFA044-F6E4-40C5-A0AD-691C17DC11E9}" dt="2021-01-08T17:05:22.091" v="18" actId="14100"/>
          <ac:spMkLst>
            <pc:docMk/>
            <pc:sldMk cId="3007004836" sldId="365"/>
            <ac:spMk id="2" creationId="{6DB1649D-C633-4BA3-83AC-8D9B16296D4D}"/>
          </ac:spMkLst>
        </pc:spChg>
      </pc:sldChg>
      <pc:sldChg chg="addCm modCm">
        <pc:chgData name="Catherine Lebossé" userId="ed73c8c4-4b80-4d34-8775-49acab88a2c9" providerId="ADAL" clId="{C8EFA044-F6E4-40C5-A0AD-691C17DC11E9}" dt="2021-01-08T17:27:11.021" v="39"/>
        <pc:sldMkLst>
          <pc:docMk/>
          <pc:sldMk cId="3590945737" sldId="366"/>
        </pc:sldMkLst>
      </pc:sldChg>
      <pc:sldChg chg="addCm modCm">
        <pc:chgData name="Catherine Lebossé" userId="ed73c8c4-4b80-4d34-8775-49acab88a2c9" providerId="ADAL" clId="{C8EFA044-F6E4-40C5-A0AD-691C17DC11E9}" dt="2021-01-08T17:28:50.279" v="41"/>
        <pc:sldMkLst>
          <pc:docMk/>
          <pc:sldMk cId="857805497" sldId="368"/>
        </pc:sldMkLst>
      </pc:sldChg>
    </pc:docChg>
  </pc:docChgLst>
  <pc:docChgLst>
    <pc:chgData name="Catherine Lebossé" userId="ed73c8c4-4b80-4d34-8775-49acab88a2c9" providerId="ADAL" clId="{DC8D6AE5-2A09-4D6B-B55C-3D7C1F601492}"/>
    <pc:docChg chg="custSel modSld modMainMaster">
      <pc:chgData name="Catherine Lebossé" userId="ed73c8c4-4b80-4d34-8775-49acab88a2c9" providerId="ADAL" clId="{DC8D6AE5-2A09-4D6B-B55C-3D7C1F601492}" dt="2022-07-28T12:39:52.985" v="15" actId="313"/>
      <pc:docMkLst>
        <pc:docMk/>
      </pc:docMkLst>
      <pc:sldChg chg="modSp mod">
        <pc:chgData name="Catherine Lebossé" userId="ed73c8c4-4b80-4d34-8775-49acab88a2c9" providerId="ADAL" clId="{DC8D6AE5-2A09-4D6B-B55C-3D7C1F601492}" dt="2022-07-28T12:12:54.861" v="14" actId="20577"/>
        <pc:sldMkLst>
          <pc:docMk/>
          <pc:sldMk cId="1053781828" sldId="274"/>
        </pc:sldMkLst>
        <pc:spChg chg="mod">
          <ac:chgData name="Catherine Lebossé" userId="ed73c8c4-4b80-4d34-8775-49acab88a2c9" providerId="ADAL" clId="{DC8D6AE5-2A09-4D6B-B55C-3D7C1F601492}" dt="2022-07-28T12:12:54.861" v="14" actId="20577"/>
          <ac:spMkLst>
            <pc:docMk/>
            <pc:sldMk cId="1053781828" sldId="274"/>
            <ac:spMk id="4" creationId="{7A6B5E15-7052-4839-8A44-E885F803B11E}"/>
          </ac:spMkLst>
        </pc:spChg>
      </pc:sldChg>
      <pc:sldChg chg="modSp mod">
        <pc:chgData name="Catherine Lebossé" userId="ed73c8c4-4b80-4d34-8775-49acab88a2c9" providerId="ADAL" clId="{DC8D6AE5-2A09-4D6B-B55C-3D7C1F601492}" dt="2022-07-28T12:39:52.985" v="15" actId="313"/>
        <pc:sldMkLst>
          <pc:docMk/>
          <pc:sldMk cId="3822726029" sldId="353"/>
        </pc:sldMkLst>
        <pc:spChg chg="mod">
          <ac:chgData name="Catherine Lebossé" userId="ed73c8c4-4b80-4d34-8775-49acab88a2c9" providerId="ADAL" clId="{DC8D6AE5-2A09-4D6B-B55C-3D7C1F601492}" dt="2022-07-28T12:39:52.985" v="15" actId="313"/>
          <ac:spMkLst>
            <pc:docMk/>
            <pc:sldMk cId="3822726029" sldId="353"/>
            <ac:spMk id="2" creationId="{6DB1649D-C633-4BA3-83AC-8D9B16296D4D}"/>
          </ac:spMkLst>
        </pc:spChg>
      </pc:sldChg>
      <pc:sldChg chg="modSp mod">
        <pc:chgData name="Catherine Lebossé" userId="ed73c8c4-4b80-4d34-8775-49acab88a2c9" providerId="ADAL" clId="{DC8D6AE5-2A09-4D6B-B55C-3D7C1F601492}" dt="2022-07-28T12:12:50.653" v="11" actId="20577"/>
        <pc:sldMkLst>
          <pc:docMk/>
          <pc:sldMk cId="3007004836" sldId="365"/>
        </pc:sldMkLst>
        <pc:spChg chg="mod">
          <ac:chgData name="Catherine Lebossé" userId="ed73c8c4-4b80-4d34-8775-49acab88a2c9" providerId="ADAL" clId="{DC8D6AE5-2A09-4D6B-B55C-3D7C1F601492}" dt="2022-07-28T12:12:50.653" v="11" actId="20577"/>
          <ac:spMkLst>
            <pc:docMk/>
            <pc:sldMk cId="3007004836" sldId="365"/>
            <ac:spMk id="2" creationId="{6DB1649D-C633-4BA3-83AC-8D9B16296D4D}"/>
          </ac:spMkLst>
        </pc:spChg>
      </pc:sldChg>
      <pc:sldChg chg="modSp mod">
        <pc:chgData name="Catherine Lebossé" userId="ed73c8c4-4b80-4d34-8775-49acab88a2c9" providerId="ADAL" clId="{DC8D6AE5-2A09-4D6B-B55C-3D7C1F601492}" dt="2022-07-28T12:12:50.780" v="12" actId="20577"/>
        <pc:sldMkLst>
          <pc:docMk/>
          <pc:sldMk cId="3462637370" sldId="370"/>
        </pc:sldMkLst>
        <pc:spChg chg="mod">
          <ac:chgData name="Catherine Lebossé" userId="ed73c8c4-4b80-4d34-8775-49acab88a2c9" providerId="ADAL" clId="{DC8D6AE5-2A09-4D6B-B55C-3D7C1F601492}" dt="2022-07-28T12:12:50.780" v="12" actId="20577"/>
          <ac:spMkLst>
            <pc:docMk/>
            <pc:sldMk cId="3462637370" sldId="370"/>
            <ac:spMk id="2" creationId="{6DB1649D-C633-4BA3-83AC-8D9B16296D4D}"/>
          </ac:spMkLst>
        </pc:spChg>
      </pc:sldChg>
      <pc:sldMasterChg chg="modSldLayout">
        <pc:chgData name="Catherine Lebossé" userId="ed73c8c4-4b80-4d34-8775-49acab88a2c9" providerId="ADAL" clId="{DC8D6AE5-2A09-4D6B-B55C-3D7C1F601492}" dt="2022-07-18T18:49:55.280" v="10" actId="14826"/>
        <pc:sldMasterMkLst>
          <pc:docMk/>
          <pc:sldMasterMk cId="0" sldId="2147483659"/>
        </pc:sldMasterMkLst>
        <pc:sldLayoutChg chg="modSp">
          <pc:chgData name="Catherine Lebossé" userId="ed73c8c4-4b80-4d34-8775-49acab88a2c9" providerId="ADAL" clId="{DC8D6AE5-2A09-4D6B-B55C-3D7C1F601492}" dt="2022-07-18T18:49:55.280" v="10" actId="14826"/>
          <pc:sldLayoutMkLst>
            <pc:docMk/>
            <pc:sldMasterMk cId="0" sldId="2147483659"/>
            <pc:sldLayoutMk cId="3155389374" sldId="2147483664"/>
          </pc:sldLayoutMkLst>
          <pc:picChg chg="mod">
            <ac:chgData name="Catherine Lebossé" userId="ed73c8c4-4b80-4d34-8775-49acab88a2c9" providerId="ADAL" clId="{DC8D6AE5-2A09-4D6B-B55C-3D7C1F601492}" dt="2022-07-18T18:49:55.280" v="10" actId="14826"/>
            <ac:picMkLst>
              <pc:docMk/>
              <pc:sldMasterMk cId="0" sldId="2147483659"/>
              <pc:sldLayoutMk cId="3155389374" sldId="2147483664"/>
              <ac:picMk id="21" creationId="{4BEA2A7E-FD4B-4469-89E5-A13F77D3C870}"/>
            </ac:picMkLst>
          </pc:picChg>
        </pc:sldLayoutChg>
      </pc:sldMasterChg>
    </pc:docChg>
  </pc:docChgLst>
  <pc:docChgLst>
    <pc:chgData name="Élyse Bolduc" userId="ed6222db-4b41-4fc8-8cab-0923c08fa00f" providerId="ADAL" clId="{F5A1747A-07B2-4740-B479-D3AB2751A045}"/>
    <pc:docChg chg="undo custSel addSld delSld modSld">
      <pc:chgData name="Élyse Bolduc" userId="ed6222db-4b41-4fc8-8cab-0923c08fa00f" providerId="ADAL" clId="{F5A1747A-07B2-4740-B479-D3AB2751A045}" dt="2021-01-15T14:38:55.689" v="6327" actId="1592"/>
      <pc:docMkLst>
        <pc:docMk/>
      </pc:docMkLst>
      <pc:sldChg chg="modSp">
        <pc:chgData name="Élyse Bolduc" userId="ed6222db-4b41-4fc8-8cab-0923c08fa00f" providerId="ADAL" clId="{F5A1747A-07B2-4740-B479-D3AB2751A045}" dt="2021-01-12T13:45:55.755" v="6321" actId="20577"/>
        <pc:sldMkLst>
          <pc:docMk/>
          <pc:sldMk cId="1053781828" sldId="274"/>
        </pc:sldMkLst>
        <pc:spChg chg="mod">
          <ac:chgData name="Élyse Bolduc" userId="ed6222db-4b41-4fc8-8cab-0923c08fa00f" providerId="ADAL" clId="{F5A1747A-07B2-4740-B479-D3AB2751A045}" dt="2020-12-14T20:03:06.941" v="11" actId="20577"/>
          <ac:spMkLst>
            <pc:docMk/>
            <pc:sldMk cId="1053781828" sldId="274"/>
            <ac:spMk id="3" creationId="{9E33D533-1801-4DA7-96EA-0FEF8643B23D}"/>
          </ac:spMkLst>
        </pc:spChg>
        <pc:spChg chg="mod">
          <ac:chgData name="Élyse Bolduc" userId="ed6222db-4b41-4fc8-8cab-0923c08fa00f" providerId="ADAL" clId="{F5A1747A-07B2-4740-B479-D3AB2751A045}" dt="2021-01-12T13:45:55.755" v="6321" actId="20577"/>
          <ac:spMkLst>
            <pc:docMk/>
            <pc:sldMk cId="1053781828" sldId="274"/>
            <ac:spMk id="4" creationId="{7A6B5E15-7052-4839-8A44-E885F803B11E}"/>
          </ac:spMkLst>
        </pc:spChg>
      </pc:sldChg>
      <pc:sldChg chg="del">
        <pc:chgData name="Élyse Bolduc" userId="ed6222db-4b41-4fc8-8cab-0923c08fa00f" providerId="ADAL" clId="{F5A1747A-07B2-4740-B479-D3AB2751A045}" dt="2021-01-06T19:39:48.026" v="5762" actId="2696"/>
        <pc:sldMkLst>
          <pc:docMk/>
          <pc:sldMk cId="3285536064" sldId="349"/>
        </pc:sldMkLst>
      </pc:sldChg>
      <pc:sldChg chg="addSp modSp">
        <pc:chgData name="Élyse Bolduc" userId="ed6222db-4b41-4fc8-8cab-0923c08fa00f" providerId="ADAL" clId="{F5A1747A-07B2-4740-B479-D3AB2751A045}" dt="2021-01-06T20:06:45.318" v="6112" actId="114"/>
        <pc:sldMkLst>
          <pc:docMk/>
          <pc:sldMk cId="3822726029" sldId="353"/>
        </pc:sldMkLst>
        <pc:spChg chg="mod">
          <ac:chgData name="Élyse Bolduc" userId="ed6222db-4b41-4fc8-8cab-0923c08fa00f" providerId="ADAL" clId="{F5A1747A-07B2-4740-B479-D3AB2751A045}" dt="2021-01-06T20:06:45.318" v="6112" actId="114"/>
          <ac:spMkLst>
            <pc:docMk/>
            <pc:sldMk cId="3822726029" sldId="353"/>
            <ac:spMk id="2" creationId="{6DB1649D-C633-4BA3-83AC-8D9B16296D4D}"/>
          </ac:spMkLst>
        </pc:spChg>
        <pc:spChg chg="mod">
          <ac:chgData name="Élyse Bolduc" userId="ed6222db-4b41-4fc8-8cab-0923c08fa00f" providerId="ADAL" clId="{F5A1747A-07B2-4740-B479-D3AB2751A045}" dt="2021-01-06T20:04:56.013" v="6096" actId="108"/>
          <ac:spMkLst>
            <pc:docMk/>
            <pc:sldMk cId="3822726029" sldId="353"/>
            <ac:spMk id="7" creationId="{6DCD3B32-E77B-4B36-8701-FF328CA6ED0B}"/>
          </ac:spMkLst>
        </pc:spChg>
        <pc:picChg chg="mod">
          <ac:chgData name="Élyse Bolduc" userId="ed6222db-4b41-4fc8-8cab-0923c08fa00f" providerId="ADAL" clId="{F5A1747A-07B2-4740-B479-D3AB2751A045}" dt="2021-01-06T20:04:50.024" v="6095" actId="1076"/>
          <ac:picMkLst>
            <pc:docMk/>
            <pc:sldMk cId="3822726029" sldId="353"/>
            <ac:picMk id="4" creationId="{28840CDA-89B1-4C46-9752-8993DAEFF3D7}"/>
          </ac:picMkLst>
        </pc:picChg>
        <pc:picChg chg="add mod">
          <ac:chgData name="Élyse Bolduc" userId="ed6222db-4b41-4fc8-8cab-0923c08fa00f" providerId="ADAL" clId="{F5A1747A-07B2-4740-B479-D3AB2751A045}" dt="2021-01-06T20:06:15.722" v="6102" actId="1076"/>
          <ac:picMkLst>
            <pc:docMk/>
            <pc:sldMk cId="3822726029" sldId="353"/>
            <ac:picMk id="10" creationId="{57085AA7-EFA2-4490-80AA-62F0EE723A3A}"/>
          </ac:picMkLst>
        </pc:picChg>
      </pc:sldChg>
      <pc:sldChg chg="modSp delCm">
        <pc:chgData name="Élyse Bolduc" userId="ed6222db-4b41-4fc8-8cab-0923c08fa00f" providerId="ADAL" clId="{F5A1747A-07B2-4740-B479-D3AB2751A045}" dt="2021-01-14T19:55:09.541" v="6323" actId="1592"/>
        <pc:sldMkLst>
          <pc:docMk/>
          <pc:sldMk cId="2127602502" sldId="354"/>
        </pc:sldMkLst>
        <pc:spChg chg="mod">
          <ac:chgData name="Élyse Bolduc" userId="ed6222db-4b41-4fc8-8cab-0923c08fa00f" providerId="ADAL" clId="{F5A1747A-07B2-4740-B479-D3AB2751A045}" dt="2021-01-11T19:35:32.381" v="6269" actId="20577"/>
          <ac:spMkLst>
            <pc:docMk/>
            <pc:sldMk cId="2127602502" sldId="354"/>
            <ac:spMk id="2" creationId="{6DB1649D-C633-4BA3-83AC-8D9B16296D4D}"/>
          </ac:spMkLst>
        </pc:spChg>
      </pc:sldChg>
      <pc:sldChg chg="delSp modSp del">
        <pc:chgData name="Élyse Bolduc" userId="ed6222db-4b41-4fc8-8cab-0923c08fa00f" providerId="ADAL" clId="{F5A1747A-07B2-4740-B479-D3AB2751A045}" dt="2021-01-06T19:39:29.341" v="5761" actId="2696"/>
        <pc:sldMkLst>
          <pc:docMk/>
          <pc:sldMk cId="3235020889" sldId="357"/>
        </pc:sldMkLst>
        <pc:spChg chg="mod">
          <ac:chgData name="Élyse Bolduc" userId="ed6222db-4b41-4fc8-8cab-0923c08fa00f" providerId="ADAL" clId="{F5A1747A-07B2-4740-B479-D3AB2751A045}" dt="2021-01-06T19:38:52.678" v="5760" actId="20577"/>
          <ac:spMkLst>
            <pc:docMk/>
            <pc:sldMk cId="3235020889" sldId="357"/>
            <ac:spMk id="2" creationId="{6DB1649D-C633-4BA3-83AC-8D9B16296D4D}"/>
          </ac:spMkLst>
        </pc:spChg>
        <pc:spChg chg="del">
          <ac:chgData name="Élyse Bolduc" userId="ed6222db-4b41-4fc8-8cab-0923c08fa00f" providerId="ADAL" clId="{F5A1747A-07B2-4740-B479-D3AB2751A045}" dt="2021-01-06T19:38:48.297" v="5755" actId="478"/>
          <ac:spMkLst>
            <pc:docMk/>
            <pc:sldMk cId="3235020889" sldId="357"/>
            <ac:spMk id="13" creationId="{824F9B24-2597-4F2F-A38D-2AEBAEED8D7B}"/>
          </ac:spMkLst>
        </pc:spChg>
      </pc:sldChg>
      <pc:sldChg chg="del">
        <pc:chgData name="Élyse Bolduc" userId="ed6222db-4b41-4fc8-8cab-0923c08fa00f" providerId="ADAL" clId="{F5A1747A-07B2-4740-B479-D3AB2751A045}" dt="2020-12-14T20:30:35.985" v="416" actId="2696"/>
        <pc:sldMkLst>
          <pc:docMk/>
          <pc:sldMk cId="429238495" sldId="358"/>
        </pc:sldMkLst>
      </pc:sldChg>
      <pc:sldChg chg="del">
        <pc:chgData name="Élyse Bolduc" userId="ed6222db-4b41-4fc8-8cab-0923c08fa00f" providerId="ADAL" clId="{F5A1747A-07B2-4740-B479-D3AB2751A045}" dt="2021-01-06T19:39:52.514" v="5763" actId="2696"/>
        <pc:sldMkLst>
          <pc:docMk/>
          <pc:sldMk cId="1798898949" sldId="359"/>
        </pc:sldMkLst>
      </pc:sldChg>
      <pc:sldChg chg="del">
        <pc:chgData name="Élyse Bolduc" userId="ed6222db-4b41-4fc8-8cab-0923c08fa00f" providerId="ADAL" clId="{F5A1747A-07B2-4740-B479-D3AB2751A045}" dt="2021-01-06T19:39:57.236" v="5764" actId="2696"/>
        <pc:sldMkLst>
          <pc:docMk/>
          <pc:sldMk cId="3922099546" sldId="360"/>
        </pc:sldMkLst>
      </pc:sldChg>
      <pc:sldChg chg="addSp delSp modSp delCm">
        <pc:chgData name="Élyse Bolduc" userId="ed6222db-4b41-4fc8-8cab-0923c08fa00f" providerId="ADAL" clId="{F5A1747A-07B2-4740-B479-D3AB2751A045}" dt="2021-01-12T13:42:20.673" v="6296" actId="1592"/>
        <pc:sldMkLst>
          <pc:docMk/>
          <pc:sldMk cId="3267191356" sldId="361"/>
        </pc:sldMkLst>
        <pc:spChg chg="mod">
          <ac:chgData name="Élyse Bolduc" userId="ed6222db-4b41-4fc8-8cab-0923c08fa00f" providerId="ADAL" clId="{F5A1747A-07B2-4740-B479-D3AB2751A045}" dt="2021-01-12T13:42:08.593" v="6294" actId="20577"/>
          <ac:spMkLst>
            <pc:docMk/>
            <pc:sldMk cId="3267191356" sldId="361"/>
            <ac:spMk id="2" creationId="{6DB1649D-C633-4BA3-83AC-8D9B16296D4D}"/>
          </ac:spMkLst>
        </pc:spChg>
        <pc:spChg chg="del mod">
          <ac:chgData name="Élyse Bolduc" userId="ed6222db-4b41-4fc8-8cab-0923c08fa00f" providerId="ADAL" clId="{F5A1747A-07B2-4740-B479-D3AB2751A045}" dt="2021-01-05T20:22:07.548" v="2554"/>
          <ac:spMkLst>
            <pc:docMk/>
            <pc:sldMk cId="3267191356" sldId="361"/>
            <ac:spMk id="3" creationId="{D93BDE6C-4DF9-471A-8D1E-C44C9B263A58}"/>
          </ac:spMkLst>
        </pc:spChg>
        <pc:picChg chg="add mod">
          <ac:chgData name="Élyse Bolduc" userId="ed6222db-4b41-4fc8-8cab-0923c08fa00f" providerId="ADAL" clId="{F5A1747A-07B2-4740-B479-D3AB2751A045}" dt="2021-01-06T20:42:08.659" v="6131" actId="1035"/>
          <ac:picMkLst>
            <pc:docMk/>
            <pc:sldMk cId="3267191356" sldId="361"/>
            <ac:picMk id="4" creationId="{65A604AC-2569-4279-9AE1-FCCB4F9644E5}"/>
          </ac:picMkLst>
        </pc:picChg>
        <pc:picChg chg="del">
          <ac:chgData name="Élyse Bolduc" userId="ed6222db-4b41-4fc8-8cab-0923c08fa00f" providerId="ADAL" clId="{F5A1747A-07B2-4740-B479-D3AB2751A045}" dt="2021-01-05T20:15:00.983" v="2459" actId="478"/>
          <ac:picMkLst>
            <pc:docMk/>
            <pc:sldMk cId="3267191356" sldId="361"/>
            <ac:picMk id="5" creationId="{8190BFF7-F056-4EE3-A108-61BAEF868318}"/>
          </ac:picMkLst>
        </pc:picChg>
      </pc:sldChg>
      <pc:sldChg chg="modSp">
        <pc:chgData name="Élyse Bolduc" userId="ed6222db-4b41-4fc8-8cab-0923c08fa00f" providerId="ADAL" clId="{F5A1747A-07B2-4740-B479-D3AB2751A045}" dt="2021-01-06T19:52:47.902" v="5767" actId="207"/>
        <pc:sldMkLst>
          <pc:docMk/>
          <pc:sldMk cId="3385964" sldId="362"/>
        </pc:sldMkLst>
        <pc:spChg chg="mod">
          <ac:chgData name="Élyse Bolduc" userId="ed6222db-4b41-4fc8-8cab-0923c08fa00f" providerId="ADAL" clId="{F5A1747A-07B2-4740-B479-D3AB2751A045}" dt="2021-01-05T19:56:01.674" v="1957" actId="20577"/>
          <ac:spMkLst>
            <pc:docMk/>
            <pc:sldMk cId="3385964" sldId="362"/>
            <ac:spMk id="4" creationId="{F5693C75-6860-4E25-8954-BA185F5DAD92}"/>
          </ac:spMkLst>
        </pc:spChg>
        <pc:spChg chg="mod">
          <ac:chgData name="Élyse Bolduc" userId="ed6222db-4b41-4fc8-8cab-0923c08fa00f" providerId="ADAL" clId="{F5A1747A-07B2-4740-B479-D3AB2751A045}" dt="2021-01-06T19:52:47.902" v="5767" actId="207"/>
          <ac:spMkLst>
            <pc:docMk/>
            <pc:sldMk cId="3385964" sldId="362"/>
            <ac:spMk id="6" creationId="{49325C44-DB3A-4896-96F6-3EA7BB24F67D}"/>
          </ac:spMkLst>
        </pc:spChg>
      </pc:sldChg>
      <pc:sldChg chg="addSp delSp modSp">
        <pc:chgData name="Élyse Bolduc" userId="ed6222db-4b41-4fc8-8cab-0923c08fa00f" providerId="ADAL" clId="{F5A1747A-07B2-4740-B479-D3AB2751A045}" dt="2021-01-06T20:41:15.058" v="6119" actId="1035"/>
        <pc:sldMkLst>
          <pc:docMk/>
          <pc:sldMk cId="330943141" sldId="363"/>
        </pc:sldMkLst>
        <pc:spChg chg="mod">
          <ac:chgData name="Élyse Bolduc" userId="ed6222db-4b41-4fc8-8cab-0923c08fa00f" providerId="ADAL" clId="{F5A1747A-07B2-4740-B479-D3AB2751A045}" dt="2020-12-14T20:27:45.271" v="242" actId="20577"/>
          <ac:spMkLst>
            <pc:docMk/>
            <pc:sldMk cId="330943141" sldId="363"/>
            <ac:spMk id="2" creationId="{6DB1649D-C633-4BA3-83AC-8D9B16296D4D}"/>
          </ac:spMkLst>
        </pc:spChg>
        <pc:spChg chg="add mod">
          <ac:chgData name="Élyse Bolduc" userId="ed6222db-4b41-4fc8-8cab-0923c08fa00f" providerId="ADAL" clId="{F5A1747A-07B2-4740-B479-D3AB2751A045}" dt="2021-01-05T18:57:19.785" v="1439" actId="1076"/>
          <ac:spMkLst>
            <pc:docMk/>
            <pc:sldMk cId="330943141" sldId="363"/>
            <ac:spMk id="4" creationId="{E5C8CF6D-CFEE-4C93-91B2-B7897CC61645}"/>
          </ac:spMkLst>
        </pc:spChg>
        <pc:picChg chg="add mod">
          <ac:chgData name="Élyse Bolduc" userId="ed6222db-4b41-4fc8-8cab-0923c08fa00f" providerId="ADAL" clId="{F5A1747A-07B2-4740-B479-D3AB2751A045}" dt="2021-01-06T20:41:15.058" v="6119" actId="1035"/>
          <ac:picMkLst>
            <pc:docMk/>
            <pc:sldMk cId="330943141" sldId="363"/>
            <ac:picMk id="5" creationId="{AB189367-0195-476B-92C4-7BEF51771699}"/>
          </ac:picMkLst>
        </pc:picChg>
        <pc:picChg chg="del">
          <ac:chgData name="Élyse Bolduc" userId="ed6222db-4b41-4fc8-8cab-0923c08fa00f" providerId="ADAL" clId="{F5A1747A-07B2-4740-B479-D3AB2751A045}" dt="2020-12-14T20:28:24.676" v="244" actId="478"/>
          <ac:picMkLst>
            <pc:docMk/>
            <pc:sldMk cId="330943141" sldId="363"/>
            <ac:picMk id="6" creationId="{2CF5EF5C-2164-4F74-91E8-6236CA38F6AC}"/>
          </ac:picMkLst>
        </pc:picChg>
      </pc:sldChg>
      <pc:sldChg chg="delSp modSp delCm">
        <pc:chgData name="Élyse Bolduc" userId="ed6222db-4b41-4fc8-8cab-0923c08fa00f" providerId="ADAL" clId="{F5A1747A-07B2-4740-B479-D3AB2751A045}" dt="2021-01-14T19:57:16.629" v="6324" actId="1592"/>
        <pc:sldMkLst>
          <pc:docMk/>
          <pc:sldMk cId="3941693210" sldId="364"/>
        </pc:sldMkLst>
        <pc:spChg chg="mod">
          <ac:chgData name="Élyse Bolduc" userId="ed6222db-4b41-4fc8-8cab-0923c08fa00f" providerId="ADAL" clId="{F5A1747A-07B2-4740-B479-D3AB2751A045}" dt="2021-01-06T16:02:23.254" v="4705" actId="207"/>
          <ac:spMkLst>
            <pc:docMk/>
            <pc:sldMk cId="3941693210" sldId="364"/>
            <ac:spMk id="2" creationId="{6DB1649D-C633-4BA3-83AC-8D9B16296D4D}"/>
          </ac:spMkLst>
        </pc:spChg>
        <pc:spChg chg="mod">
          <ac:chgData name="Élyse Bolduc" userId="ed6222db-4b41-4fc8-8cab-0923c08fa00f" providerId="ADAL" clId="{F5A1747A-07B2-4740-B479-D3AB2751A045}" dt="2021-01-12T13:45:11.162" v="6310" actId="20577"/>
          <ac:spMkLst>
            <pc:docMk/>
            <pc:sldMk cId="3941693210" sldId="364"/>
            <ac:spMk id="3" creationId="{D93BDE6C-4DF9-471A-8D1E-C44C9B263A58}"/>
          </ac:spMkLst>
        </pc:spChg>
        <pc:spChg chg="mod">
          <ac:chgData name="Élyse Bolduc" userId="ed6222db-4b41-4fc8-8cab-0923c08fa00f" providerId="ADAL" clId="{F5A1747A-07B2-4740-B479-D3AB2751A045}" dt="2021-01-06T19:38:18.270" v="5728" actId="13926"/>
          <ac:spMkLst>
            <pc:docMk/>
            <pc:sldMk cId="3941693210" sldId="364"/>
            <ac:spMk id="7" creationId="{89D1238C-D148-4EA7-98A4-F81A5706B470}"/>
          </ac:spMkLst>
        </pc:spChg>
        <pc:picChg chg="del">
          <ac:chgData name="Élyse Bolduc" userId="ed6222db-4b41-4fc8-8cab-0923c08fa00f" providerId="ADAL" clId="{F5A1747A-07B2-4740-B479-D3AB2751A045}" dt="2021-01-06T16:02:26.224" v="4706" actId="478"/>
          <ac:picMkLst>
            <pc:docMk/>
            <pc:sldMk cId="3941693210" sldId="364"/>
            <ac:picMk id="6" creationId="{061D67CF-4324-4EFD-BA7A-F85FC573F757}"/>
          </ac:picMkLst>
        </pc:picChg>
      </pc:sldChg>
      <pc:sldChg chg="addSp modSp add delCm">
        <pc:chgData name="Élyse Bolduc" userId="ed6222db-4b41-4fc8-8cab-0923c08fa00f" providerId="ADAL" clId="{F5A1747A-07B2-4740-B479-D3AB2751A045}" dt="2021-01-11T20:05:38.868" v="6287" actId="1592"/>
        <pc:sldMkLst>
          <pc:docMk/>
          <pc:sldMk cId="3007004836" sldId="365"/>
        </pc:sldMkLst>
        <pc:spChg chg="mod">
          <ac:chgData name="Élyse Bolduc" userId="ed6222db-4b41-4fc8-8cab-0923c08fa00f" providerId="ADAL" clId="{F5A1747A-07B2-4740-B479-D3AB2751A045}" dt="2021-01-11T20:05:35.162" v="6286" actId="20577"/>
          <ac:spMkLst>
            <pc:docMk/>
            <pc:sldMk cId="3007004836" sldId="365"/>
            <ac:spMk id="2" creationId="{6DB1649D-C633-4BA3-83AC-8D9B16296D4D}"/>
          </ac:spMkLst>
        </pc:spChg>
        <pc:spChg chg="add mod">
          <ac:chgData name="Élyse Bolduc" userId="ed6222db-4b41-4fc8-8cab-0923c08fa00f" providerId="ADAL" clId="{F5A1747A-07B2-4740-B479-D3AB2751A045}" dt="2021-01-11T19:36:48.482" v="6275" actId="1076"/>
          <ac:spMkLst>
            <pc:docMk/>
            <pc:sldMk cId="3007004836" sldId="365"/>
            <ac:spMk id="3" creationId="{17D93D4E-FC32-44A0-B802-4B961A8BEBF2}"/>
          </ac:spMkLst>
        </pc:spChg>
      </pc:sldChg>
      <pc:sldChg chg="addSp modSp add addCm delCm modCm">
        <pc:chgData name="Élyse Bolduc" userId="ed6222db-4b41-4fc8-8cab-0923c08fa00f" providerId="ADAL" clId="{F5A1747A-07B2-4740-B479-D3AB2751A045}" dt="2021-01-15T14:38:55.689" v="6327" actId="1592"/>
        <pc:sldMkLst>
          <pc:docMk/>
          <pc:sldMk cId="3590945737" sldId="366"/>
        </pc:sldMkLst>
        <pc:spChg chg="mod">
          <ac:chgData name="Élyse Bolduc" userId="ed6222db-4b41-4fc8-8cab-0923c08fa00f" providerId="ADAL" clId="{F5A1747A-07B2-4740-B479-D3AB2751A045}" dt="2021-01-05T20:37:19.286" v="3098" actId="20577"/>
          <ac:spMkLst>
            <pc:docMk/>
            <pc:sldMk cId="3590945737" sldId="366"/>
            <ac:spMk id="2" creationId="{6DB1649D-C633-4BA3-83AC-8D9B16296D4D}"/>
          </ac:spMkLst>
        </pc:spChg>
        <pc:spChg chg="add mod">
          <ac:chgData name="Élyse Bolduc" userId="ed6222db-4b41-4fc8-8cab-0923c08fa00f" providerId="ADAL" clId="{F5A1747A-07B2-4740-B479-D3AB2751A045}" dt="2021-01-06T20:46:22.156" v="6197" actId="1038"/>
          <ac:spMkLst>
            <pc:docMk/>
            <pc:sldMk cId="3590945737" sldId="366"/>
            <ac:spMk id="3" creationId="{8F82C339-53BF-4B36-AB14-C513ABFA9087}"/>
          </ac:spMkLst>
        </pc:spChg>
        <pc:picChg chg="add mod">
          <ac:chgData name="Élyse Bolduc" userId="ed6222db-4b41-4fc8-8cab-0923c08fa00f" providerId="ADAL" clId="{F5A1747A-07B2-4740-B479-D3AB2751A045}" dt="2021-01-06T20:45:54.148" v="6175" actId="1037"/>
          <ac:picMkLst>
            <pc:docMk/>
            <pc:sldMk cId="3590945737" sldId="366"/>
            <ac:picMk id="5" creationId="{6B193960-2C01-44DA-92F6-E2472E9EAC04}"/>
          </ac:picMkLst>
        </pc:picChg>
      </pc:sldChg>
      <pc:sldChg chg="addSp delSp modSp add">
        <pc:chgData name="Élyse Bolduc" userId="ed6222db-4b41-4fc8-8cab-0923c08fa00f" providerId="ADAL" clId="{F5A1747A-07B2-4740-B479-D3AB2751A045}" dt="2021-01-06T16:01:43.104" v="4680" actId="13926"/>
        <pc:sldMkLst>
          <pc:docMk/>
          <pc:sldMk cId="2964788768" sldId="367"/>
        </pc:sldMkLst>
        <pc:spChg chg="mod">
          <ac:chgData name="Élyse Bolduc" userId="ed6222db-4b41-4fc8-8cab-0923c08fa00f" providerId="ADAL" clId="{F5A1747A-07B2-4740-B479-D3AB2751A045}" dt="2021-01-05T20:42:50.187" v="3686" actId="20577"/>
          <ac:spMkLst>
            <pc:docMk/>
            <pc:sldMk cId="2964788768" sldId="367"/>
            <ac:spMk id="2" creationId="{6DB1649D-C633-4BA3-83AC-8D9B16296D4D}"/>
          </ac:spMkLst>
        </pc:spChg>
        <pc:spChg chg="del">
          <ac:chgData name="Élyse Bolduc" userId="ed6222db-4b41-4fc8-8cab-0923c08fa00f" providerId="ADAL" clId="{F5A1747A-07B2-4740-B479-D3AB2751A045}" dt="2021-01-05T20:39:57.868" v="3336" actId="478"/>
          <ac:spMkLst>
            <pc:docMk/>
            <pc:sldMk cId="2964788768" sldId="367"/>
            <ac:spMk id="3" creationId="{8F82C339-53BF-4B36-AB14-C513ABFA9087}"/>
          </ac:spMkLst>
        </pc:spChg>
        <pc:spChg chg="add mod">
          <ac:chgData name="Élyse Bolduc" userId="ed6222db-4b41-4fc8-8cab-0923c08fa00f" providerId="ADAL" clId="{F5A1747A-07B2-4740-B479-D3AB2751A045}" dt="2021-01-06T16:01:43.104" v="4680" actId="13926"/>
          <ac:spMkLst>
            <pc:docMk/>
            <pc:sldMk cId="2964788768" sldId="367"/>
            <ac:spMk id="4" creationId="{14455572-B274-4341-B782-0A06B5A17BC2}"/>
          </ac:spMkLst>
        </pc:spChg>
      </pc:sldChg>
      <pc:sldChg chg="addSp delSp modSp add delCm">
        <pc:chgData name="Élyse Bolduc" userId="ed6222db-4b41-4fc8-8cab-0923c08fa00f" providerId="ADAL" clId="{F5A1747A-07B2-4740-B479-D3AB2751A045}" dt="2021-01-12T13:43:54.145" v="6306" actId="1592"/>
        <pc:sldMkLst>
          <pc:docMk/>
          <pc:sldMk cId="857805497" sldId="368"/>
        </pc:sldMkLst>
        <pc:spChg chg="mod">
          <ac:chgData name="Élyse Bolduc" userId="ed6222db-4b41-4fc8-8cab-0923c08fa00f" providerId="ADAL" clId="{F5A1747A-07B2-4740-B479-D3AB2751A045}" dt="2021-01-12T13:43:50.803" v="6305" actId="20577"/>
          <ac:spMkLst>
            <pc:docMk/>
            <pc:sldMk cId="857805497" sldId="368"/>
            <ac:spMk id="2" creationId="{6DB1649D-C633-4BA3-83AC-8D9B16296D4D}"/>
          </ac:spMkLst>
        </pc:spChg>
        <pc:spChg chg="del">
          <ac:chgData name="Élyse Bolduc" userId="ed6222db-4b41-4fc8-8cab-0923c08fa00f" providerId="ADAL" clId="{F5A1747A-07B2-4740-B479-D3AB2751A045}" dt="2021-01-05T21:13:12.110" v="4258" actId="478"/>
          <ac:spMkLst>
            <pc:docMk/>
            <pc:sldMk cId="857805497" sldId="368"/>
            <ac:spMk id="4" creationId="{14455572-B274-4341-B782-0A06B5A17BC2}"/>
          </ac:spMkLst>
        </pc:spChg>
        <pc:picChg chg="add mod">
          <ac:chgData name="Élyse Bolduc" userId="ed6222db-4b41-4fc8-8cab-0923c08fa00f" providerId="ADAL" clId="{F5A1747A-07B2-4740-B479-D3AB2751A045}" dt="2021-01-06T20:43:07.156" v="6133" actId="1076"/>
          <ac:picMkLst>
            <pc:docMk/>
            <pc:sldMk cId="857805497" sldId="368"/>
            <ac:picMk id="4" creationId="{F0FA5FBF-4C01-41F4-BC08-26F176303530}"/>
          </ac:picMkLst>
        </pc:picChg>
        <pc:cxnChg chg="add mod">
          <ac:chgData name="Élyse Bolduc" userId="ed6222db-4b41-4fc8-8cab-0923c08fa00f" providerId="ADAL" clId="{F5A1747A-07B2-4740-B479-D3AB2751A045}" dt="2021-01-06T20:43:42.618" v="6144" actId="14100"/>
          <ac:cxnSpMkLst>
            <pc:docMk/>
            <pc:sldMk cId="857805497" sldId="368"/>
            <ac:cxnSpMk id="6" creationId="{D8BD629D-1E31-4538-890B-AC8DC7403ED6}"/>
          </ac:cxnSpMkLst>
        </pc:cxnChg>
      </pc:sldChg>
      <pc:sldChg chg="addSp delSp modSp add">
        <pc:chgData name="Élyse Bolduc" userId="ed6222db-4b41-4fc8-8cab-0923c08fa00f" providerId="ADAL" clId="{F5A1747A-07B2-4740-B479-D3AB2751A045}" dt="2021-01-06T20:01:37.459" v="6093" actId="20577"/>
        <pc:sldMkLst>
          <pc:docMk/>
          <pc:sldMk cId="947057482" sldId="369"/>
        </pc:sldMkLst>
        <pc:spChg chg="del">
          <ac:chgData name="Élyse Bolduc" userId="ed6222db-4b41-4fc8-8cab-0923c08fa00f" providerId="ADAL" clId="{F5A1747A-07B2-4740-B479-D3AB2751A045}" dt="2021-01-06T19:58:55.831" v="5769" actId="478"/>
          <ac:spMkLst>
            <pc:docMk/>
            <pc:sldMk cId="947057482" sldId="369"/>
            <ac:spMk id="3" creationId="{D93BDE6C-4DF9-471A-8D1E-C44C9B263A58}"/>
          </ac:spMkLst>
        </pc:spChg>
        <pc:spChg chg="mod">
          <ac:chgData name="Élyse Bolduc" userId="ed6222db-4b41-4fc8-8cab-0923c08fa00f" providerId="ADAL" clId="{F5A1747A-07B2-4740-B479-D3AB2751A045}" dt="2021-01-06T20:01:37.459" v="6093" actId="20577"/>
          <ac:spMkLst>
            <pc:docMk/>
            <pc:sldMk cId="947057482" sldId="369"/>
            <ac:spMk id="7" creationId="{89D1238C-D148-4EA7-98A4-F81A5706B470}"/>
          </ac:spMkLst>
        </pc:spChg>
        <pc:picChg chg="add">
          <ac:chgData name="Élyse Bolduc" userId="ed6222db-4b41-4fc8-8cab-0923c08fa00f" providerId="ADAL" clId="{F5A1747A-07B2-4740-B479-D3AB2751A045}" dt="2021-01-06T20:00:51.457" v="6060"/>
          <ac:picMkLst>
            <pc:docMk/>
            <pc:sldMk cId="947057482" sldId="369"/>
            <ac:picMk id="5" creationId="{3FAC3575-B8F3-418A-97B0-3E04DD31E014}"/>
          </ac:picMkLst>
        </pc:picChg>
      </pc:sldChg>
      <pc:sldChg chg="delSp modSp add">
        <pc:chgData name="Élyse Bolduc" userId="ed6222db-4b41-4fc8-8cab-0923c08fa00f" providerId="ADAL" clId="{F5A1747A-07B2-4740-B479-D3AB2751A045}" dt="2021-01-11T20:05:19.907" v="6284"/>
        <pc:sldMkLst>
          <pc:docMk/>
          <pc:sldMk cId="3462637370" sldId="370"/>
        </pc:sldMkLst>
        <pc:spChg chg="mod">
          <ac:chgData name="Élyse Bolduc" userId="ed6222db-4b41-4fc8-8cab-0923c08fa00f" providerId="ADAL" clId="{F5A1747A-07B2-4740-B479-D3AB2751A045}" dt="2021-01-11T20:05:19.907" v="6284"/>
          <ac:spMkLst>
            <pc:docMk/>
            <pc:sldMk cId="3462637370" sldId="370"/>
            <ac:spMk id="2" creationId="{6DB1649D-C633-4BA3-83AC-8D9B16296D4D}"/>
          </ac:spMkLst>
        </pc:spChg>
        <pc:spChg chg="del">
          <ac:chgData name="Élyse Bolduc" userId="ed6222db-4b41-4fc8-8cab-0923c08fa00f" providerId="ADAL" clId="{F5A1747A-07B2-4740-B479-D3AB2751A045}" dt="2021-01-11T20:04:57.777" v="6282" actId="478"/>
          <ac:spMkLst>
            <pc:docMk/>
            <pc:sldMk cId="3462637370" sldId="370"/>
            <ac:spMk id="3" creationId="{17D93D4E-FC32-44A0-B802-4B961A8BEBF2}"/>
          </ac:spMkLst>
        </pc:spChg>
      </pc:sldChg>
    </pc:docChg>
  </pc:docChgLst>
  <pc:docChgLst>
    <pc:chgData name="Élaine Lajoie" userId="1ce40b26-d8b2-4248-b96e-5e08603a415b" providerId="ADAL" clId="{41D0EF8E-FE58-4122-AE29-7E10BF515BE8}"/>
    <pc:docChg chg="undo custSel modSld">
      <pc:chgData name="Élaine Lajoie" userId="1ce40b26-d8b2-4248-b96e-5e08603a415b" providerId="ADAL" clId="{41D0EF8E-FE58-4122-AE29-7E10BF515BE8}" dt="2021-01-18T20:02:03.886" v="1348" actId="20577"/>
      <pc:docMkLst>
        <pc:docMk/>
      </pc:docMkLst>
      <pc:sldChg chg="modSp">
        <pc:chgData name="Élaine Lajoie" userId="1ce40b26-d8b2-4248-b96e-5e08603a415b" providerId="ADAL" clId="{41D0EF8E-FE58-4122-AE29-7E10BF515BE8}" dt="2021-01-18T19:57:59.702" v="1316" actId="20577"/>
        <pc:sldMkLst>
          <pc:docMk/>
          <pc:sldMk cId="1053781828" sldId="274"/>
        </pc:sldMkLst>
        <pc:spChg chg="mod">
          <ac:chgData name="Élaine Lajoie" userId="1ce40b26-d8b2-4248-b96e-5e08603a415b" providerId="ADAL" clId="{41D0EF8E-FE58-4122-AE29-7E10BF515BE8}" dt="2021-01-18T19:57:59.670" v="1315" actId="20577"/>
          <ac:spMkLst>
            <pc:docMk/>
            <pc:sldMk cId="1053781828" sldId="274"/>
            <ac:spMk id="2" creationId="{C59EF7A3-72F9-4AE7-ACAF-7FBBC4762389}"/>
          </ac:spMkLst>
        </pc:spChg>
        <pc:spChg chg="mod">
          <ac:chgData name="Élaine Lajoie" userId="1ce40b26-d8b2-4248-b96e-5e08603a415b" providerId="ADAL" clId="{41D0EF8E-FE58-4122-AE29-7E10BF515BE8}" dt="2021-01-18T19:57:59.702" v="1316" actId="20577"/>
          <ac:spMkLst>
            <pc:docMk/>
            <pc:sldMk cId="1053781828" sldId="274"/>
            <ac:spMk id="3" creationId="{9E33D533-1801-4DA7-96EA-0FEF8643B23D}"/>
          </ac:spMkLst>
        </pc:spChg>
      </pc:sldChg>
      <pc:sldChg chg="modSp addCm modCm">
        <pc:chgData name="Élaine Lajoie" userId="1ce40b26-d8b2-4248-b96e-5e08603a415b" providerId="ADAL" clId="{41D0EF8E-FE58-4122-AE29-7E10BF515BE8}" dt="2021-01-18T19:27:47.536" v="38" actId="114"/>
        <pc:sldMkLst>
          <pc:docMk/>
          <pc:sldMk cId="3681247136" sldId="347"/>
        </pc:sldMkLst>
        <pc:spChg chg="mod">
          <ac:chgData name="Élaine Lajoie" userId="1ce40b26-d8b2-4248-b96e-5e08603a415b" providerId="ADAL" clId="{41D0EF8E-FE58-4122-AE29-7E10BF515BE8}" dt="2021-01-18T19:27:47.536" v="38" actId="114"/>
          <ac:spMkLst>
            <pc:docMk/>
            <pc:sldMk cId="3681247136" sldId="347"/>
            <ac:spMk id="2" creationId="{6DB1649D-C633-4BA3-83AC-8D9B16296D4D}"/>
          </ac:spMkLst>
        </pc:spChg>
      </pc:sldChg>
      <pc:sldChg chg="modSp">
        <pc:chgData name="Élaine Lajoie" userId="1ce40b26-d8b2-4248-b96e-5e08603a415b" providerId="ADAL" clId="{41D0EF8E-FE58-4122-AE29-7E10BF515BE8}" dt="2021-01-18T19:57:59.805" v="1317" actId="20577"/>
        <pc:sldMkLst>
          <pc:docMk/>
          <pc:sldMk cId="3822726029" sldId="353"/>
        </pc:sldMkLst>
        <pc:spChg chg="mod">
          <ac:chgData name="Élaine Lajoie" userId="1ce40b26-d8b2-4248-b96e-5e08603a415b" providerId="ADAL" clId="{41D0EF8E-FE58-4122-AE29-7E10BF515BE8}" dt="2021-01-18T19:57:59.805" v="1317" actId="20577"/>
          <ac:spMkLst>
            <pc:docMk/>
            <pc:sldMk cId="3822726029" sldId="353"/>
            <ac:spMk id="2" creationId="{6DB1649D-C633-4BA3-83AC-8D9B16296D4D}"/>
          </ac:spMkLst>
        </pc:spChg>
        <pc:spChg chg="mod">
          <ac:chgData name="Élaine Lajoie" userId="1ce40b26-d8b2-4248-b96e-5e08603a415b" providerId="ADAL" clId="{41D0EF8E-FE58-4122-AE29-7E10BF515BE8}" dt="2021-01-18T19:57:56.261" v="1311" actId="20577"/>
          <ac:spMkLst>
            <pc:docMk/>
            <pc:sldMk cId="3822726029" sldId="353"/>
            <ac:spMk id="6" creationId="{5F38FD23-CFDB-4A52-8C4E-6B11C45E0548}"/>
          </ac:spMkLst>
        </pc:spChg>
        <pc:spChg chg="mod">
          <ac:chgData name="Élaine Lajoie" userId="1ce40b26-d8b2-4248-b96e-5e08603a415b" providerId="ADAL" clId="{41D0EF8E-FE58-4122-AE29-7E10BF515BE8}" dt="2021-01-18T19:57:56.311" v="1312" actId="20577"/>
          <ac:spMkLst>
            <pc:docMk/>
            <pc:sldMk cId="3822726029" sldId="353"/>
            <ac:spMk id="7" creationId="{6DCD3B32-E77B-4B36-8701-FF328CA6ED0B}"/>
          </ac:spMkLst>
        </pc:spChg>
        <pc:spChg chg="mod">
          <ac:chgData name="Élaine Lajoie" userId="1ce40b26-d8b2-4248-b96e-5e08603a415b" providerId="ADAL" clId="{41D0EF8E-FE58-4122-AE29-7E10BF515BE8}" dt="2021-01-18T19:57:56.368" v="1313" actId="20577"/>
          <ac:spMkLst>
            <pc:docMk/>
            <pc:sldMk cId="3822726029" sldId="353"/>
            <ac:spMk id="8" creationId="{F65B4CA6-74C8-4DAC-9595-1009778FFC39}"/>
          </ac:spMkLst>
        </pc:spChg>
      </pc:sldChg>
      <pc:sldChg chg="modSp">
        <pc:chgData name="Élaine Lajoie" userId="1ce40b26-d8b2-4248-b96e-5e08603a415b" providerId="ADAL" clId="{41D0EF8E-FE58-4122-AE29-7E10BF515BE8}" dt="2021-01-18T19:57:12.211" v="1310" actId="20577"/>
        <pc:sldMkLst>
          <pc:docMk/>
          <pc:sldMk cId="2127602502" sldId="354"/>
        </pc:sldMkLst>
        <pc:spChg chg="mod">
          <ac:chgData name="Élaine Lajoie" userId="1ce40b26-d8b2-4248-b96e-5e08603a415b" providerId="ADAL" clId="{41D0EF8E-FE58-4122-AE29-7E10BF515BE8}" dt="2021-01-18T19:57:12.211" v="1310" actId="20577"/>
          <ac:spMkLst>
            <pc:docMk/>
            <pc:sldMk cId="2127602502" sldId="354"/>
            <ac:spMk id="2" creationId="{6DB1649D-C633-4BA3-83AC-8D9B16296D4D}"/>
          </ac:spMkLst>
        </pc:spChg>
      </pc:sldChg>
      <pc:sldChg chg="modSp">
        <pc:chgData name="Élaine Lajoie" userId="1ce40b26-d8b2-4248-b96e-5e08603a415b" providerId="ADAL" clId="{41D0EF8E-FE58-4122-AE29-7E10BF515BE8}" dt="2021-01-18T19:34:23.891" v="460" actId="20577"/>
        <pc:sldMkLst>
          <pc:docMk/>
          <pc:sldMk cId="3267191356" sldId="361"/>
        </pc:sldMkLst>
        <pc:spChg chg="mod">
          <ac:chgData name="Élaine Lajoie" userId="1ce40b26-d8b2-4248-b96e-5e08603a415b" providerId="ADAL" clId="{41D0EF8E-FE58-4122-AE29-7E10BF515BE8}" dt="2021-01-18T19:34:23.891" v="460" actId="20577"/>
          <ac:spMkLst>
            <pc:docMk/>
            <pc:sldMk cId="3267191356" sldId="361"/>
            <ac:spMk id="2" creationId="{6DB1649D-C633-4BA3-83AC-8D9B16296D4D}"/>
          </ac:spMkLst>
        </pc:spChg>
      </pc:sldChg>
      <pc:sldChg chg="modSp">
        <pc:chgData name="Élaine Lajoie" userId="1ce40b26-d8b2-4248-b96e-5e08603a415b" providerId="ADAL" clId="{41D0EF8E-FE58-4122-AE29-7E10BF515BE8}" dt="2021-01-18T19:56:36.352" v="1307" actId="20577"/>
        <pc:sldMkLst>
          <pc:docMk/>
          <pc:sldMk cId="3385964" sldId="362"/>
        </pc:sldMkLst>
        <pc:spChg chg="mod">
          <ac:chgData name="Élaine Lajoie" userId="1ce40b26-d8b2-4248-b96e-5e08603a415b" providerId="ADAL" clId="{41D0EF8E-FE58-4122-AE29-7E10BF515BE8}" dt="2021-01-18T19:53:40.543" v="1124" actId="20577"/>
          <ac:spMkLst>
            <pc:docMk/>
            <pc:sldMk cId="3385964" sldId="362"/>
            <ac:spMk id="2" creationId="{6DB1649D-C633-4BA3-83AC-8D9B16296D4D}"/>
          </ac:spMkLst>
        </pc:spChg>
        <pc:spChg chg="mod">
          <ac:chgData name="Élaine Lajoie" userId="1ce40b26-d8b2-4248-b96e-5e08603a415b" providerId="ADAL" clId="{41D0EF8E-FE58-4122-AE29-7E10BF515BE8}" dt="2021-01-18T19:56:36.352" v="1307" actId="20577"/>
          <ac:spMkLst>
            <pc:docMk/>
            <pc:sldMk cId="3385964" sldId="362"/>
            <ac:spMk id="4" creationId="{F5693C75-6860-4E25-8954-BA185F5DAD92}"/>
          </ac:spMkLst>
        </pc:spChg>
        <pc:spChg chg="mod">
          <ac:chgData name="Élaine Lajoie" userId="1ce40b26-d8b2-4248-b96e-5e08603a415b" providerId="ADAL" clId="{41D0EF8E-FE58-4122-AE29-7E10BF515BE8}" dt="2021-01-18T19:53:30.069" v="1116" actId="1076"/>
          <ac:spMkLst>
            <pc:docMk/>
            <pc:sldMk cId="3385964" sldId="362"/>
            <ac:spMk id="6" creationId="{49325C44-DB3A-4896-96F6-3EA7BB24F67D}"/>
          </ac:spMkLst>
        </pc:spChg>
      </pc:sldChg>
      <pc:sldChg chg="modSp">
        <pc:chgData name="Élaine Lajoie" userId="1ce40b26-d8b2-4248-b96e-5e08603a415b" providerId="ADAL" clId="{41D0EF8E-FE58-4122-AE29-7E10BF515BE8}" dt="2021-01-18T19:29:03.862" v="146" actId="20577"/>
        <pc:sldMkLst>
          <pc:docMk/>
          <pc:sldMk cId="330943141" sldId="363"/>
        </pc:sldMkLst>
        <pc:spChg chg="mod">
          <ac:chgData name="Élaine Lajoie" userId="1ce40b26-d8b2-4248-b96e-5e08603a415b" providerId="ADAL" clId="{41D0EF8E-FE58-4122-AE29-7E10BF515BE8}" dt="2021-01-18T19:28:32.678" v="85" actId="20577"/>
          <ac:spMkLst>
            <pc:docMk/>
            <pc:sldMk cId="330943141" sldId="363"/>
            <ac:spMk id="2" creationId="{6DB1649D-C633-4BA3-83AC-8D9B16296D4D}"/>
          </ac:spMkLst>
        </pc:spChg>
        <pc:spChg chg="mod">
          <ac:chgData name="Élaine Lajoie" userId="1ce40b26-d8b2-4248-b96e-5e08603a415b" providerId="ADAL" clId="{41D0EF8E-FE58-4122-AE29-7E10BF515BE8}" dt="2021-01-18T19:29:03.862" v="146" actId="20577"/>
          <ac:spMkLst>
            <pc:docMk/>
            <pc:sldMk cId="330943141" sldId="363"/>
            <ac:spMk id="4" creationId="{E5C8CF6D-CFEE-4C93-91B2-B7897CC61645}"/>
          </ac:spMkLst>
        </pc:spChg>
      </pc:sldChg>
      <pc:sldChg chg="modSp">
        <pc:chgData name="Élaine Lajoie" userId="1ce40b26-d8b2-4248-b96e-5e08603a415b" providerId="ADAL" clId="{41D0EF8E-FE58-4122-AE29-7E10BF515BE8}" dt="2021-01-18T19:52:47.750" v="1076" actId="20577"/>
        <pc:sldMkLst>
          <pc:docMk/>
          <pc:sldMk cId="3941693210" sldId="364"/>
        </pc:sldMkLst>
        <pc:spChg chg="mod">
          <ac:chgData name="Élaine Lajoie" userId="1ce40b26-d8b2-4248-b96e-5e08603a415b" providerId="ADAL" clId="{41D0EF8E-FE58-4122-AE29-7E10BF515BE8}" dt="2021-01-18T19:47:46.141" v="933" actId="20577"/>
          <ac:spMkLst>
            <pc:docMk/>
            <pc:sldMk cId="3941693210" sldId="364"/>
            <ac:spMk id="2" creationId="{6DB1649D-C633-4BA3-83AC-8D9B16296D4D}"/>
          </ac:spMkLst>
        </pc:spChg>
        <pc:spChg chg="mod">
          <ac:chgData name="Élaine Lajoie" userId="1ce40b26-d8b2-4248-b96e-5e08603a415b" providerId="ADAL" clId="{41D0EF8E-FE58-4122-AE29-7E10BF515BE8}" dt="2021-01-18T19:52:47.750" v="1076" actId="20577"/>
          <ac:spMkLst>
            <pc:docMk/>
            <pc:sldMk cId="3941693210" sldId="364"/>
            <ac:spMk id="3" creationId="{D93BDE6C-4DF9-471A-8D1E-C44C9B263A58}"/>
          </ac:spMkLst>
        </pc:spChg>
        <pc:spChg chg="mod">
          <ac:chgData name="Élaine Lajoie" userId="1ce40b26-d8b2-4248-b96e-5e08603a415b" providerId="ADAL" clId="{41D0EF8E-FE58-4122-AE29-7E10BF515BE8}" dt="2021-01-18T19:51:51.781" v="1052" actId="20577"/>
          <ac:spMkLst>
            <pc:docMk/>
            <pc:sldMk cId="3941693210" sldId="364"/>
            <ac:spMk id="7" creationId="{89D1238C-D148-4EA7-98A4-F81A5706B470}"/>
          </ac:spMkLst>
        </pc:spChg>
      </pc:sldChg>
      <pc:sldChg chg="modSp">
        <pc:chgData name="Élaine Lajoie" userId="1ce40b26-d8b2-4248-b96e-5e08603a415b" providerId="ADAL" clId="{41D0EF8E-FE58-4122-AE29-7E10BF515BE8}" dt="2021-01-18T19:59:49.226" v="1321" actId="6549"/>
        <pc:sldMkLst>
          <pc:docMk/>
          <pc:sldMk cId="3007004836" sldId="365"/>
        </pc:sldMkLst>
        <pc:spChg chg="mod">
          <ac:chgData name="Élaine Lajoie" userId="1ce40b26-d8b2-4248-b96e-5e08603a415b" providerId="ADAL" clId="{41D0EF8E-FE58-4122-AE29-7E10BF515BE8}" dt="2021-01-18T19:32:05.219" v="352" actId="20577"/>
          <ac:spMkLst>
            <pc:docMk/>
            <pc:sldMk cId="3007004836" sldId="365"/>
            <ac:spMk id="2" creationId="{6DB1649D-C633-4BA3-83AC-8D9B16296D4D}"/>
          </ac:spMkLst>
        </pc:spChg>
        <pc:spChg chg="mod">
          <ac:chgData name="Élaine Lajoie" userId="1ce40b26-d8b2-4248-b96e-5e08603a415b" providerId="ADAL" clId="{41D0EF8E-FE58-4122-AE29-7E10BF515BE8}" dt="2021-01-18T19:59:49.226" v="1321" actId="6549"/>
          <ac:spMkLst>
            <pc:docMk/>
            <pc:sldMk cId="3007004836" sldId="365"/>
            <ac:spMk id="3" creationId="{17D93D4E-FC32-44A0-B802-4B961A8BEBF2}"/>
          </ac:spMkLst>
        </pc:spChg>
      </pc:sldChg>
      <pc:sldChg chg="modSp">
        <pc:chgData name="Élaine Lajoie" userId="1ce40b26-d8b2-4248-b96e-5e08603a415b" providerId="ADAL" clId="{41D0EF8E-FE58-4122-AE29-7E10BF515BE8}" dt="2021-01-18T19:57:58.031" v="1314" actId="20577"/>
        <pc:sldMkLst>
          <pc:docMk/>
          <pc:sldMk cId="3590945737" sldId="366"/>
        </pc:sldMkLst>
        <pc:spChg chg="mod">
          <ac:chgData name="Élaine Lajoie" userId="1ce40b26-d8b2-4248-b96e-5e08603a415b" providerId="ADAL" clId="{41D0EF8E-FE58-4122-AE29-7E10BF515BE8}" dt="2021-01-18T19:57:58.031" v="1314" actId="20577"/>
          <ac:spMkLst>
            <pc:docMk/>
            <pc:sldMk cId="3590945737" sldId="366"/>
            <ac:spMk id="2" creationId="{6DB1649D-C633-4BA3-83AC-8D9B16296D4D}"/>
          </ac:spMkLst>
        </pc:spChg>
        <pc:spChg chg="mod">
          <ac:chgData name="Élaine Lajoie" userId="1ce40b26-d8b2-4248-b96e-5e08603a415b" providerId="ADAL" clId="{41D0EF8E-FE58-4122-AE29-7E10BF515BE8}" dt="2021-01-18T19:42:37.908" v="674" actId="1076"/>
          <ac:spMkLst>
            <pc:docMk/>
            <pc:sldMk cId="3590945737" sldId="366"/>
            <ac:spMk id="3" creationId="{8F82C339-53BF-4B36-AB14-C513ABFA9087}"/>
          </ac:spMkLst>
        </pc:spChg>
      </pc:sldChg>
      <pc:sldChg chg="modSp addCm delCm modCm">
        <pc:chgData name="Élaine Lajoie" userId="1ce40b26-d8b2-4248-b96e-5e08603a415b" providerId="ADAL" clId="{41D0EF8E-FE58-4122-AE29-7E10BF515BE8}" dt="2021-01-18T20:01:13.928" v="1334" actId="6549"/>
        <pc:sldMkLst>
          <pc:docMk/>
          <pc:sldMk cId="2964788768" sldId="367"/>
        </pc:sldMkLst>
        <pc:spChg chg="mod">
          <ac:chgData name="Élaine Lajoie" userId="1ce40b26-d8b2-4248-b96e-5e08603a415b" providerId="ADAL" clId="{41D0EF8E-FE58-4122-AE29-7E10BF515BE8}" dt="2021-01-18T20:00:48.222" v="1332" actId="20577"/>
          <ac:spMkLst>
            <pc:docMk/>
            <pc:sldMk cId="2964788768" sldId="367"/>
            <ac:spMk id="2" creationId="{6DB1649D-C633-4BA3-83AC-8D9B16296D4D}"/>
          </ac:spMkLst>
        </pc:spChg>
        <pc:spChg chg="mod">
          <ac:chgData name="Élaine Lajoie" userId="1ce40b26-d8b2-4248-b96e-5e08603a415b" providerId="ADAL" clId="{41D0EF8E-FE58-4122-AE29-7E10BF515BE8}" dt="2021-01-18T20:01:13.928" v="1334" actId="6549"/>
          <ac:spMkLst>
            <pc:docMk/>
            <pc:sldMk cId="2964788768" sldId="367"/>
            <ac:spMk id="4" creationId="{14455572-B274-4341-B782-0A06B5A17BC2}"/>
          </ac:spMkLst>
        </pc:spChg>
      </pc:sldChg>
      <pc:sldChg chg="modSp">
        <pc:chgData name="Élaine Lajoie" userId="1ce40b26-d8b2-4248-b96e-5e08603a415b" providerId="ADAL" clId="{41D0EF8E-FE58-4122-AE29-7E10BF515BE8}" dt="2021-01-18T19:47:04.215" v="916" actId="6549"/>
        <pc:sldMkLst>
          <pc:docMk/>
          <pc:sldMk cId="857805497" sldId="368"/>
        </pc:sldMkLst>
        <pc:spChg chg="mod">
          <ac:chgData name="Élaine Lajoie" userId="1ce40b26-d8b2-4248-b96e-5e08603a415b" providerId="ADAL" clId="{41D0EF8E-FE58-4122-AE29-7E10BF515BE8}" dt="2021-01-18T19:47:04.215" v="916" actId="6549"/>
          <ac:spMkLst>
            <pc:docMk/>
            <pc:sldMk cId="857805497" sldId="368"/>
            <ac:spMk id="2" creationId="{6DB1649D-C633-4BA3-83AC-8D9B16296D4D}"/>
          </ac:spMkLst>
        </pc:spChg>
      </pc:sldChg>
      <pc:sldChg chg="modSp">
        <pc:chgData name="Élaine Lajoie" userId="1ce40b26-d8b2-4248-b96e-5e08603a415b" providerId="ADAL" clId="{41D0EF8E-FE58-4122-AE29-7E10BF515BE8}" dt="2021-01-18T20:02:03.886" v="1348" actId="20577"/>
        <pc:sldMkLst>
          <pc:docMk/>
          <pc:sldMk cId="947057482" sldId="369"/>
        </pc:sldMkLst>
        <pc:spChg chg="mod">
          <ac:chgData name="Élaine Lajoie" userId="1ce40b26-d8b2-4248-b96e-5e08603a415b" providerId="ADAL" clId="{41D0EF8E-FE58-4122-AE29-7E10BF515BE8}" dt="2021-01-18T20:02:03.886" v="1348" actId="20577"/>
          <ac:spMkLst>
            <pc:docMk/>
            <pc:sldMk cId="947057482" sldId="369"/>
            <ac:spMk id="7" creationId="{89D1238C-D148-4EA7-98A4-F81A5706B470}"/>
          </ac:spMkLst>
        </pc:spChg>
      </pc:sldChg>
      <pc:sldChg chg="modSp">
        <pc:chgData name="Élaine Lajoie" userId="1ce40b26-d8b2-4248-b96e-5e08603a415b" providerId="ADAL" clId="{41D0EF8E-FE58-4122-AE29-7E10BF515BE8}" dt="2021-01-18T19:32:57.585" v="381" actId="20577"/>
        <pc:sldMkLst>
          <pc:docMk/>
          <pc:sldMk cId="3462637370" sldId="370"/>
        </pc:sldMkLst>
        <pc:spChg chg="mod">
          <ac:chgData name="Élaine Lajoie" userId="1ce40b26-d8b2-4248-b96e-5e08603a415b" providerId="ADAL" clId="{41D0EF8E-FE58-4122-AE29-7E10BF515BE8}" dt="2021-01-18T19:32:57.585" v="381" actId="20577"/>
          <ac:spMkLst>
            <pc:docMk/>
            <pc:sldMk cId="3462637370" sldId="370"/>
            <ac:spMk id="2" creationId="{6DB1649D-C633-4BA3-83AC-8D9B16296D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mailto:voxpopuli@electionsquebec.qc.ca?subject=Module%206%20-%20Le&#231;on%206.1.2%20Pendant%20la%20rencontre%20du%20conseil%20d'&#233;l&#232;ves"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6%20-%20Le&#231;on%206.1.2%20Pendant%20la%20rencontre%20du%20conseil%20d'&#233;l&#232;v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19-01-2021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pic>
        <p:nvPicPr>
          <p:cNvPr id="4" name="Image 3">
            <a:extLst>
              <a:ext uri="{FF2B5EF4-FFF2-40B4-BE49-F238E27FC236}">
                <a16:creationId xmlns:a16="http://schemas.microsoft.com/office/drawing/2014/main" id="{CD7582EF-44C8-4CAC-AEA1-E742F471468C}"/>
              </a:ext>
            </a:extLst>
          </p:cNvPr>
          <p:cNvPicPr>
            <a:picLocks noChangeAspect="1"/>
          </p:cNvPicPr>
          <p:nvPr userDrawn="1"/>
        </p:nvPicPr>
        <p:blipFill>
          <a:blip r:embed="rId2"/>
          <a:stretch>
            <a:fillRect/>
          </a:stretch>
        </p:blipFill>
        <p:spPr>
          <a:xfrm>
            <a:off x="1933082" y="1005839"/>
            <a:ext cx="572015" cy="674296"/>
          </a:xfrm>
          <a:prstGeom prst="rect">
            <a:avLst/>
          </a:prstGeom>
        </p:spPr>
      </p:pic>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2505097" y="1160325"/>
            <a:ext cx="5845272"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A3B4"/>
                </a:solidFill>
                <a:latin typeface="Arial" panose="020B0604020202020204" pitchFamily="34" charset="0"/>
                <a:ea typeface="Arial Unicode MS" panose="020B0604020202020204" pitchFamily="34" charset="-128"/>
                <a:cs typeface="Arial" panose="020B0604020202020204" pitchFamily="34" charset="0"/>
                <a:sym typeface="Arial"/>
              </a:rPr>
              <a:t>Pendant la rencontre du conseil d’élèves</a:t>
            </a:r>
            <a:endParaRPr sz="1600" b="1" i="0" u="none" strike="noStrike" cap="none" dirty="0">
              <a:solidFill>
                <a:srgbClr val="00A3B4"/>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125593" y="291570"/>
            <a:ext cx="2377882" cy="338554"/>
          </a:xfrm>
          <a:prstGeom prst="rect">
            <a:avLst/>
          </a:prstGeom>
          <a:noFill/>
        </p:spPr>
        <p:txBody>
          <a:bodyPr wrap="square" rtlCol="0">
            <a:spAutoFit/>
          </a:bodyPr>
          <a:lstStyle/>
          <a:p>
            <a:pPr algn="ctr"/>
            <a:r>
              <a:rPr lang="fr-CA" sz="1600" dirty="0">
                <a:solidFill>
                  <a:schemeClr val="bg1"/>
                </a:solidFill>
              </a:rPr>
              <a:t>Module 6 – leçon 6.1.2</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4"/>
              </a:rPr>
              <a:t>Par courriel</a:t>
            </a:r>
            <a:endParaRPr lang="fr-CA" sz="900" b="1" dirty="0"/>
          </a:p>
        </p:txBody>
      </p:sp>
      <p:sp>
        <p:nvSpPr>
          <p:cNvPr id="17" name="ZoneTexte 16">
            <a:extLst>
              <a:ext uri="{FF2B5EF4-FFF2-40B4-BE49-F238E27FC236}">
                <a16:creationId xmlns:a16="http://schemas.microsoft.com/office/drawing/2014/main" id="{0877A777-426A-4B92-8B25-A44001008E35}"/>
              </a:ext>
            </a:extLst>
          </p:cNvPr>
          <p:cNvSpPr txBox="1"/>
          <p:nvPr userDrawn="1"/>
        </p:nvSpPr>
        <p:spPr>
          <a:xfrm>
            <a:off x="78658" y="3644911"/>
            <a:ext cx="1282779" cy="1754326"/>
          </a:xfrm>
          <a:prstGeom prst="rect">
            <a:avLst/>
          </a:prstGeom>
          <a:noFill/>
        </p:spPr>
        <p:txBody>
          <a:bodyPr wrap="square" rtlCol="0">
            <a:spAutoFit/>
          </a:body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2" name="ZoneTexte 21">
            <a:extLst>
              <a:ext uri="{FF2B5EF4-FFF2-40B4-BE49-F238E27FC236}">
                <a16:creationId xmlns:a16="http://schemas.microsoft.com/office/drawing/2014/main" id="{6F9B2632-DEC0-4897-9E1E-6CD4C198AA9A}"/>
              </a:ext>
            </a:extLst>
          </p:cNvPr>
          <p:cNvSpPr txBox="1"/>
          <p:nvPr userDrawn="1"/>
        </p:nvSpPr>
        <p:spPr>
          <a:xfrm>
            <a:off x="6125593" y="291570"/>
            <a:ext cx="2377882" cy="338554"/>
          </a:xfrm>
          <a:prstGeom prst="rect">
            <a:avLst/>
          </a:prstGeom>
          <a:noFill/>
        </p:spPr>
        <p:txBody>
          <a:bodyPr wrap="square" rtlCol="0">
            <a:spAutoFit/>
          </a:bodyPr>
          <a:lstStyle/>
          <a:p>
            <a:pPr algn="ctr"/>
            <a:r>
              <a:rPr lang="fr-CA" sz="1600" dirty="0">
                <a:solidFill>
                  <a:schemeClr val="bg1"/>
                </a:solidFill>
              </a:rPr>
              <a:t>Module 6 – leçon 6.1.2</a:t>
            </a:r>
          </a:p>
        </p:txBody>
      </p:sp>
      <p:sp>
        <p:nvSpPr>
          <p:cNvPr id="23" name="ZoneTexte 22">
            <a:extLst>
              <a:ext uri="{FF2B5EF4-FFF2-40B4-BE49-F238E27FC236}">
                <a16:creationId xmlns:a16="http://schemas.microsoft.com/office/drawing/2014/main" id="{2A0BC586-C220-455F-AD41-020B6AAC220A}"/>
              </a:ext>
            </a:extLst>
          </p:cNvPr>
          <p:cNvSpPr txBox="1"/>
          <p:nvPr userDrawn="1"/>
        </p:nvSpPr>
        <p:spPr>
          <a:xfrm>
            <a:off x="308868" y="5633468"/>
            <a:ext cx="825867" cy="230832"/>
          </a:xfrm>
          <a:prstGeom prst="rect">
            <a:avLst/>
          </a:prstGeom>
          <a:noFill/>
        </p:spPr>
        <p:txBody>
          <a:bodyPr wrap="none" rtlCol="0">
            <a:spAutoFit/>
          </a:bodyPr>
          <a:lstStyle/>
          <a:p>
            <a:r>
              <a:rPr lang="fr-CA" sz="900" b="1" dirty="0">
                <a:hlinkClick r:id="rId3"/>
              </a:rPr>
              <a:t>Par courriel</a:t>
            </a:r>
            <a:endParaRPr lang="fr-CA" sz="900" b="1" dirty="0"/>
          </a:p>
        </p:txBody>
      </p:sp>
      <p:sp>
        <p:nvSpPr>
          <p:cNvPr id="17" name="ZoneTexte 16">
            <a:extLst>
              <a:ext uri="{FF2B5EF4-FFF2-40B4-BE49-F238E27FC236}">
                <a16:creationId xmlns:a16="http://schemas.microsoft.com/office/drawing/2014/main" id="{E9CF59FB-3035-476D-B8FD-33A398B4F6AC}"/>
              </a:ext>
            </a:extLst>
          </p:cNvPr>
          <p:cNvSpPr txBox="1"/>
          <p:nvPr userDrawn="1"/>
        </p:nvSpPr>
        <p:spPr>
          <a:xfrm>
            <a:off x="78658" y="3644911"/>
            <a:ext cx="1282779" cy="1754326"/>
          </a:xfrm>
          <a:prstGeom prst="rect">
            <a:avLst/>
          </a:prstGeom>
          <a:noFill/>
        </p:spPr>
        <p:txBody>
          <a:bodyPr wrap="square" rtlCol="0">
            <a:spAutoFit/>
          </a:bodyPr>
          <a:lstStyle/>
          <a:p>
            <a:pPr algn="ctr"/>
            <a:r>
              <a:rPr lang="fr-FR" sz="900" b="1" i="0" u="none" strike="noStrike" cap="none" dirty="0">
                <a:solidFill>
                  <a:srgbClr val="000000"/>
                </a:solidFill>
                <a:latin typeface="Arial"/>
                <a:ea typeface="Arial"/>
                <a:cs typeface="Arial"/>
                <a:sym typeface="Arial"/>
              </a:rPr>
              <a:t>Si vous avez des commentaires ou des questions, communiquez avec l'équipe de Vox Populi.</a:t>
            </a:r>
          </a:p>
          <a:p>
            <a:pPr algn="ctr"/>
            <a:endParaRPr lang="fr-FR" sz="900" b="1" i="0" u="none" strike="noStrike" cap="none" dirty="0">
              <a:solidFill>
                <a:srgbClr val="000000"/>
              </a:solidFill>
              <a:latin typeface="Arial"/>
              <a:ea typeface="Arial"/>
              <a:cs typeface="Arial"/>
              <a:sym typeface="Arial"/>
            </a:endParaRPr>
          </a:p>
          <a:p>
            <a:pPr algn="ctr"/>
            <a:endParaRPr lang="fr-FR" sz="900" b="1" i="0" u="none" strike="noStrike" cap="none" dirty="0">
              <a:solidFill>
                <a:srgbClr val="000000"/>
              </a:solidFill>
              <a:latin typeface="Arial"/>
              <a:ea typeface="Arial"/>
              <a:cs typeface="Arial"/>
              <a:sym typeface="Arial"/>
            </a:endParaRPr>
          </a:p>
          <a:p>
            <a:pPr algn="ctr"/>
            <a:r>
              <a:rPr lang="fr-FR" sz="900" b="1" i="0" u="none" strike="noStrike" cap="none" dirty="0">
                <a:solidFill>
                  <a:srgbClr val="000000"/>
                </a:solidFill>
                <a:latin typeface="Arial"/>
                <a:ea typeface="Arial"/>
                <a:cs typeface="Arial"/>
                <a:sym typeface="Arial"/>
              </a:rPr>
              <a:t>Téléphone, sans frais :</a:t>
            </a:r>
            <a:br>
              <a:rPr lang="fr-FR" sz="900" b="1" i="0" u="none" strike="noStrike" cap="none" dirty="0">
                <a:solidFill>
                  <a:srgbClr val="000000"/>
                </a:solidFill>
                <a:latin typeface="Arial"/>
                <a:ea typeface="Arial"/>
                <a:cs typeface="Arial"/>
                <a:sym typeface="Arial"/>
              </a:rPr>
            </a:br>
            <a:r>
              <a:rPr lang="fr-FR" sz="900" b="1" i="0" u="none" strike="noStrike" cap="none" dirty="0">
                <a:solidFill>
                  <a:srgbClr val="000000"/>
                </a:solidFill>
                <a:latin typeface="Arial"/>
                <a:ea typeface="Arial"/>
                <a:cs typeface="Arial"/>
                <a:sym typeface="Arial"/>
              </a:rPr>
              <a:t>1 844 644-1090, poste 3440</a:t>
            </a:r>
          </a:p>
        </p:txBody>
      </p:sp>
    </p:spTree>
    <p:extLst>
      <p:ext uri="{BB962C8B-B14F-4D97-AF65-F5344CB8AC3E}">
        <p14:creationId xmlns:p14="http://schemas.microsoft.com/office/powerpoint/2010/main" val="30584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 action="ppaction://noaction"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 action="ppaction://noaction"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5" r:id="rId3"/>
    <p:sldLayoutId id="2147483660" r:id="rId4"/>
    <p:sldLayoutId id="2147483661" r:id="rId5"/>
    <p:sldLayoutId id="2147483664"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9.png"/><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voxpopuli.quebec/doc/references/valeurs_democratiques_affiche_pedagogique_vox_populi.pdf" TargetMode="External"/><Relationship Id="rId3" Type="http://schemas.openxmlformats.org/officeDocument/2006/relationships/tags" Target="../tags/tag31.xml"/><Relationship Id="rId7" Type="http://schemas.openxmlformats.org/officeDocument/2006/relationships/hyperlink" Target="http://voxpopuli.quebec/doc/ModeleCompteRendu_Vox_populi.pdf" TargetMode="Externa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hyperlink" Target="http://voxpopuli.quebec/doc/CanevasPriseNotes_Vox_populi.pdf" TargetMode="External"/><Relationship Id="rId5" Type="http://schemas.openxmlformats.org/officeDocument/2006/relationships/hyperlink" Target="http://voxpopuli.quebec/doc/ModeleOrdreJour_Vox_populi.pdf" TargetMode="Externa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tags" Target="../tags/tag45.xml"/><Relationship Id="rId13" Type="http://schemas.openxmlformats.org/officeDocument/2006/relationships/image" Target="../media/image12.png"/><Relationship Id="rId3" Type="http://schemas.openxmlformats.org/officeDocument/2006/relationships/tags" Target="../tags/tag40.xml"/><Relationship Id="rId7" Type="http://schemas.openxmlformats.org/officeDocument/2006/relationships/tags" Target="../tags/tag44.xml"/><Relationship Id="rId12" Type="http://schemas.openxmlformats.org/officeDocument/2006/relationships/image" Target="../media/image11.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11" Type="http://schemas.openxmlformats.org/officeDocument/2006/relationships/image" Target="../media/image5.png"/><Relationship Id="rId5" Type="http://schemas.openxmlformats.org/officeDocument/2006/relationships/tags" Target="../tags/tag42.xml"/><Relationship Id="rId10" Type="http://schemas.openxmlformats.org/officeDocument/2006/relationships/hyperlink" Target="http://voxpopuli.quebec/formations/module6_preparer.php" TargetMode="External"/><Relationship Id="rId4" Type="http://schemas.openxmlformats.org/officeDocument/2006/relationships/tags" Target="../tags/tag41.xml"/><Relationship Id="rId9"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3.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6.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voxpopuli.quebec/doc/references/prise_note_affiche_pedagogique_vox_populi.pdf" TargetMode="Externa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hyperlink" Target="http://voxpopuli.quebec/outils.php"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8.png"/><Relationship Id="rId5" Type="http://schemas.openxmlformats.org/officeDocument/2006/relationships/hyperlink" Target="http://voxpopuli.quebec/doc/references/aide_memoire_structure_conseil_vox_populi.pdf" TargetMode="Externa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6</a:t>
            </a:r>
            <a:br>
              <a:rPr lang="en-CA" dirty="0"/>
            </a:br>
            <a:r>
              <a:rPr lang="en-CA" dirty="0" err="1"/>
              <a:t>Préparer</a:t>
            </a:r>
            <a:r>
              <a:rPr lang="en-CA" dirty="0"/>
              <a:t> les rencontres </a:t>
            </a:r>
            <a:br>
              <a:rPr lang="en-CA" dirty="0"/>
            </a:br>
            <a:r>
              <a:rPr lang="en-CA" dirty="0"/>
              <a:t>du </a:t>
            </a:r>
            <a:r>
              <a:rPr lang="en-CA" dirty="0" err="1"/>
              <a:t>conseil</a:t>
            </a:r>
            <a:r>
              <a:rPr lang="en-CA" dirty="0"/>
              <a:t> </a:t>
            </a:r>
            <a:r>
              <a:rPr lang="en-CA" dirty="0" err="1"/>
              <a:t>d’élèves</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903891" y="4205486"/>
            <a:ext cx="5160017" cy="880763"/>
          </a:xfrm>
        </p:spPr>
        <p:txBody>
          <a:bodyPr/>
          <a:lstStyle/>
          <a:p>
            <a:r>
              <a:rPr lang="en-CA" dirty="0" err="1"/>
              <a:t>Leçon</a:t>
            </a:r>
            <a:r>
              <a:rPr lang="en-CA" dirty="0"/>
              <a:t> 6.1.2</a:t>
            </a:r>
            <a:br>
              <a:rPr lang="en-CA" dirty="0"/>
            </a:br>
            <a:r>
              <a:rPr lang="en-CA" dirty="0"/>
              <a:t>Pendant la rencontre </a:t>
            </a:r>
            <a:br>
              <a:rPr lang="en-CA" dirty="0"/>
            </a:br>
            <a:r>
              <a:rPr lang="en-CA" dirty="0"/>
              <a:t>du </a:t>
            </a:r>
            <a:r>
              <a:rPr lang="en-CA" dirty="0" err="1"/>
              <a:t>conseil</a:t>
            </a:r>
            <a:r>
              <a:rPr lang="en-CA" dirty="0"/>
              <a:t> </a:t>
            </a:r>
            <a:r>
              <a:rPr lang="en-CA" dirty="0" err="1"/>
              <a:t>d’élèves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2BC09"/>
                </a:solidFill>
              </a:rPr>
              <a:t>Rôles</a:t>
            </a:r>
            <a:br>
              <a:rPr lang="fr-CA" dirty="0"/>
            </a:br>
            <a:r>
              <a:rPr lang="fr-CA" dirty="0"/>
              <a:t>Dans un conseil d’école primaire, vous pouvez attribuer ces différents rôles aux membres</a:t>
            </a:r>
            <a:r>
              <a:rPr lang="fr-FR" dirty="0"/>
              <a:t> en adaptant les responsabilités aux capacités des enfants. </a:t>
            </a:r>
            <a:r>
              <a:rPr lang="fr-CA" dirty="0"/>
              <a:t>De cette façon, les jeunes se familiarisent avec le fonctionnement du conseil et développent leurs compétences. Vous les préparez ainsi pour le secondaire.</a:t>
            </a:r>
          </a:p>
        </p:txBody>
      </p:sp>
      <p:pic>
        <p:nvPicPr>
          <p:cNvPr id="4" name="Image 3">
            <a:extLst>
              <a:ext uri="{FF2B5EF4-FFF2-40B4-BE49-F238E27FC236}">
                <a16:creationId xmlns:a16="http://schemas.microsoft.com/office/drawing/2014/main" id="{F0FA5FBF-4C01-41F4-BC08-26F176303530}"/>
              </a:ext>
            </a:extLst>
          </p:cNvPr>
          <p:cNvPicPr>
            <a:picLocks noChangeAspect="1"/>
          </p:cNvPicPr>
          <p:nvPr>
            <p:custDataLst>
              <p:tags r:id="rId2"/>
            </p:custDataLst>
          </p:nvPr>
        </p:nvPicPr>
        <p:blipFill>
          <a:blip r:embed="rId5"/>
          <a:stretch>
            <a:fillRect/>
          </a:stretch>
        </p:blipFill>
        <p:spPr>
          <a:xfrm>
            <a:off x="5319332" y="4001568"/>
            <a:ext cx="3247619" cy="1571429"/>
          </a:xfrm>
          <a:prstGeom prst="rect">
            <a:avLst/>
          </a:prstGeom>
        </p:spPr>
      </p:pic>
      <p:cxnSp>
        <p:nvCxnSpPr>
          <p:cNvPr id="6" name="Connecteur droit 5">
            <a:extLst>
              <a:ext uri="{FF2B5EF4-FFF2-40B4-BE49-F238E27FC236}">
                <a16:creationId xmlns:a16="http://schemas.microsoft.com/office/drawing/2014/main" id="{D8BD629D-1E31-4538-890B-AC8DC7403ED6}"/>
              </a:ext>
            </a:extLst>
          </p:cNvPr>
          <p:cNvCxnSpPr>
            <a:cxnSpLocks/>
          </p:cNvCxnSpPr>
          <p:nvPr>
            <p:custDataLst>
              <p:tags r:id="rId3"/>
            </p:custDataLst>
          </p:nvPr>
        </p:nvCxnSpPr>
        <p:spPr>
          <a:xfrm>
            <a:off x="5388746" y="5528607"/>
            <a:ext cx="36753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805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2BC09"/>
                </a:solidFill>
              </a:rPr>
              <a:t>Définition des règles de fonctionnement</a:t>
            </a:r>
            <a:endParaRPr lang="fr-CA" dirty="0">
              <a:solidFill>
                <a:srgbClr val="92BC09"/>
              </a:solidFill>
            </a:endParaRPr>
          </a:p>
        </p:txBody>
      </p:sp>
      <p:sp>
        <p:nvSpPr>
          <p:cNvPr id="3" name="Titre 1">
            <a:extLst>
              <a:ext uri="{FF2B5EF4-FFF2-40B4-BE49-F238E27FC236}">
                <a16:creationId xmlns:a16="http://schemas.microsoft.com/office/drawing/2014/main" id="{D93BDE6C-4DF9-471A-8D1E-C44C9B263A58}"/>
              </a:ext>
            </a:extLst>
          </p:cNvPr>
          <p:cNvSpPr txBox="1">
            <a:spLocks/>
          </p:cNvSpPr>
          <p:nvPr>
            <p:custDataLst>
              <p:tags r:id="rId2"/>
            </p:custDataLst>
          </p:nvPr>
        </p:nvSpPr>
        <p:spPr>
          <a:xfrm>
            <a:off x="2090057" y="3414169"/>
            <a:ext cx="6556794"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Se préparer avant chaque rencontre</a:t>
            </a:r>
          </a:p>
          <a:p>
            <a:pPr marL="285750" indent="-285750">
              <a:lnSpc>
                <a:spcPct val="114000"/>
              </a:lnSpc>
              <a:spcAft>
                <a:spcPts val="1200"/>
              </a:spcAft>
              <a:buFont typeface="Arial" panose="020B0604020202020204" pitchFamily="34" charset="0"/>
              <a:buChar char="•"/>
            </a:pPr>
            <a:r>
              <a:rPr lang="fr-CA" sz="1600" dirty="0"/>
              <a:t>Prendre son rôle (secrétaire, présidente, etc.) au sérieux</a:t>
            </a:r>
          </a:p>
          <a:p>
            <a:pPr marL="285750" indent="-285750">
              <a:lnSpc>
                <a:spcPct val="114000"/>
              </a:lnSpc>
              <a:spcAft>
                <a:spcPts val="1200"/>
              </a:spcAft>
              <a:buFont typeface="Arial" panose="020B0604020202020204" pitchFamily="34" charset="0"/>
              <a:buChar char="•"/>
            </a:pPr>
            <a:r>
              <a:rPr lang="fr-CA" sz="1600" dirty="0"/>
              <a:t>Utiliser des outils (</a:t>
            </a:r>
            <a:r>
              <a:rPr lang="fr-CA" sz="1600" dirty="0">
                <a:hlinkClick r:id="rId5"/>
              </a:rPr>
              <a:t>ordre du jour</a:t>
            </a:r>
            <a:r>
              <a:rPr lang="fr-CA" sz="1600" dirty="0"/>
              <a:t>, </a:t>
            </a:r>
            <a:r>
              <a:rPr lang="fr-CA" sz="1600" dirty="0">
                <a:hlinkClick r:id="rId6"/>
              </a:rPr>
              <a:t>canevas pour prise de notes</a:t>
            </a:r>
            <a:r>
              <a:rPr lang="fr-CA" sz="1600" dirty="0"/>
              <a:t>, </a:t>
            </a:r>
            <a:r>
              <a:rPr lang="fr-CA" sz="1600" dirty="0">
                <a:hlinkClick r:id="rId7"/>
              </a:rPr>
              <a:t>compte rendu</a:t>
            </a:r>
            <a:r>
              <a:rPr lang="fr-CA" sz="1600" dirty="0"/>
              <a:t>)</a:t>
            </a:r>
          </a:p>
          <a:p>
            <a:pPr marL="285750" indent="-285750">
              <a:lnSpc>
                <a:spcPct val="114000"/>
              </a:lnSpc>
              <a:spcAft>
                <a:spcPts val="1200"/>
              </a:spcAft>
              <a:buFont typeface="Arial" panose="020B0604020202020204" pitchFamily="34" charset="0"/>
              <a:buChar char="•"/>
            </a:pPr>
            <a:r>
              <a:rPr lang="fr-FR" sz="1600" dirty="0"/>
              <a:t>Noter les tours de parole et donner la parole</a:t>
            </a:r>
          </a:p>
          <a:p>
            <a:pPr marL="285750" indent="-285750">
              <a:lnSpc>
                <a:spcPct val="114000"/>
              </a:lnSpc>
              <a:spcAft>
                <a:spcPts val="1200"/>
              </a:spcAft>
              <a:buFont typeface="Arial" panose="020B0604020202020204" pitchFamily="34" charset="0"/>
              <a:buChar char="•"/>
            </a:pPr>
            <a:r>
              <a:rPr lang="fr-CA" sz="1600" dirty="0"/>
              <a:t>Utiliser un bâton de parole</a:t>
            </a:r>
          </a:p>
          <a:p>
            <a:pPr marL="285750" indent="-285750">
              <a:lnSpc>
                <a:spcPct val="114000"/>
              </a:lnSpc>
              <a:spcAft>
                <a:spcPts val="1200"/>
              </a:spcAft>
              <a:buFont typeface="Arial" panose="020B0604020202020204" pitchFamily="34" charset="0"/>
              <a:buChar char="•"/>
            </a:pPr>
            <a:r>
              <a:rPr lang="fr-CA" sz="1600" dirty="0"/>
              <a:t>Respecter les </a:t>
            </a:r>
            <a:r>
              <a:rPr lang="fr-CA" sz="1600" dirty="0">
                <a:hlinkClick r:id="rId8"/>
              </a:rPr>
              <a:t>valeurs démocratiques</a:t>
            </a:r>
            <a:r>
              <a:rPr lang="fr-CA" sz="1600" dirty="0"/>
              <a:t> de Vox populi</a:t>
            </a:r>
          </a:p>
          <a:p>
            <a:pPr>
              <a:lnSpc>
                <a:spcPct val="114000"/>
              </a:lnSpc>
              <a:spcAft>
                <a:spcPts val="1200"/>
              </a:spcAft>
            </a:pPr>
            <a:r>
              <a:rPr lang="fr-CA" sz="1600" dirty="0"/>
              <a:t>Vous pouvez établir des règles internes, au besoin, et les respecter.</a:t>
            </a:r>
          </a:p>
          <a:p>
            <a:pPr marL="285750" indent="-285750">
              <a:lnSpc>
                <a:spcPct val="114000"/>
              </a:lnSpc>
              <a:spcAft>
                <a:spcPts val="1200"/>
              </a:spcAft>
              <a:buFont typeface="Arial" panose="020B0604020202020204" pitchFamily="34" charset="0"/>
              <a:buChar char="•"/>
            </a:pPr>
            <a:endParaRPr lang="fr-CA" sz="1600" dirty="0"/>
          </a:p>
        </p:txBody>
      </p:sp>
      <p:sp>
        <p:nvSpPr>
          <p:cNvPr id="7" name="Titre 1">
            <a:extLst>
              <a:ext uri="{FF2B5EF4-FFF2-40B4-BE49-F238E27FC236}">
                <a16:creationId xmlns:a16="http://schemas.microsoft.com/office/drawing/2014/main" id="{89D1238C-D148-4EA7-98A4-F81A5706B470}"/>
              </a:ext>
            </a:extLst>
          </p:cNvPr>
          <p:cNvSpPr txBox="1">
            <a:spLocks/>
          </p:cNvSpPr>
          <p:nvPr>
            <p:custDataLst>
              <p:tags r:id="rId3"/>
            </p:custDataLst>
          </p:nvPr>
        </p:nvSpPr>
        <p:spPr>
          <a:xfrm>
            <a:off x="1943574" y="2213672"/>
            <a:ext cx="662337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Le respect de différentes règles augmente l’efficacité des rencontres du conseil d’élèves. Voici des exemples de règles que vous pouvez proposer aux membres du conseil d’élèves :</a:t>
            </a:r>
          </a:p>
        </p:txBody>
      </p:sp>
    </p:spTree>
    <p:extLst>
      <p:ext uri="{BB962C8B-B14F-4D97-AF65-F5344CB8AC3E}">
        <p14:creationId xmlns:p14="http://schemas.microsoft.com/office/powerpoint/2010/main" val="394169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2BC09"/>
                </a:solidFill>
              </a:rPr>
              <a:t>Règles de fonctionnement</a:t>
            </a:r>
            <a:endParaRPr lang="fr-CA" dirty="0">
              <a:solidFill>
                <a:srgbClr val="92BC09"/>
              </a:solidFill>
            </a:endParaRPr>
          </a:p>
        </p:txBody>
      </p:sp>
      <p:sp>
        <p:nvSpPr>
          <p:cNvPr id="7" name="Titre 1">
            <a:extLst>
              <a:ext uri="{FF2B5EF4-FFF2-40B4-BE49-F238E27FC236}">
                <a16:creationId xmlns:a16="http://schemas.microsoft.com/office/drawing/2014/main" id="{89D1238C-D148-4EA7-98A4-F81A5706B470}"/>
              </a:ext>
            </a:extLst>
          </p:cNvPr>
          <p:cNvSpPr txBox="1">
            <a:spLocks/>
          </p:cNvSpPr>
          <p:nvPr>
            <p:custDataLst>
              <p:tags r:id="rId2"/>
            </p:custDataLst>
          </p:nvPr>
        </p:nvSpPr>
        <p:spPr>
          <a:xfrm>
            <a:off x="3210241" y="2213672"/>
            <a:ext cx="535670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L’équipe de Vox populi vous suggère de mettre en place des règles que vous serez en mesure de faire respecter. Vous pourrez toujours convenir de nouvelles règles, au besoin, en fonction des particularités du conseil et des défis que vous rencontrerez.</a:t>
            </a:r>
          </a:p>
        </p:txBody>
      </p:sp>
      <p:pic>
        <p:nvPicPr>
          <p:cNvPr id="5" name="Image 4" descr="Une image contenant dessin&#10;&#10;Description générée automatiquement">
            <a:extLst>
              <a:ext uri="{FF2B5EF4-FFF2-40B4-BE49-F238E27FC236}">
                <a16:creationId xmlns:a16="http://schemas.microsoft.com/office/drawing/2014/main" id="{3FAC3575-B8F3-418A-97B0-3E04DD31E014}"/>
              </a:ext>
            </a:extLst>
          </p:cNvPr>
          <p:cNvPicPr>
            <a:picLocks noChangeAspect="1"/>
          </p:cNvPicPr>
          <p:nvPr>
            <p:custDataLst>
              <p:tags r:id="rId3"/>
            </p:custDataLst>
          </p:nvPr>
        </p:nvPicPr>
        <p:blipFill>
          <a:blip r:embed="rId5"/>
          <a:stretch>
            <a:fillRect/>
          </a:stretch>
        </p:blipFill>
        <p:spPr>
          <a:xfrm>
            <a:off x="1943575" y="2368687"/>
            <a:ext cx="1266667" cy="1180952"/>
          </a:xfrm>
          <a:prstGeom prst="rect">
            <a:avLst/>
          </a:prstGeom>
        </p:spPr>
      </p:pic>
    </p:spTree>
    <p:extLst>
      <p:ext uri="{BB962C8B-B14F-4D97-AF65-F5344CB8AC3E}">
        <p14:creationId xmlns:p14="http://schemas.microsoft.com/office/powerpoint/2010/main" val="947057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926455"/>
            <a:ext cx="6623377" cy="497150"/>
          </a:xfrm>
        </p:spPr>
        <p:txBody>
          <a:bodyPr/>
          <a:lstStyle/>
          <a:p>
            <a:r>
              <a:rPr lang="fr-CA" dirty="0"/>
              <a:t>Certaines écoles ont adopté des pratiques originales.</a:t>
            </a:r>
          </a:p>
        </p:txBody>
      </p:sp>
      <p:sp>
        <p:nvSpPr>
          <p:cNvPr id="6" name="ZoneTexte 5">
            <a:extLst>
              <a:ext uri="{FF2B5EF4-FFF2-40B4-BE49-F238E27FC236}">
                <a16:creationId xmlns:a16="http://schemas.microsoft.com/office/drawing/2014/main" id="{49325C44-DB3A-4896-96F6-3EA7BB24F67D}"/>
              </a:ext>
            </a:extLst>
          </p:cNvPr>
          <p:cNvSpPr txBox="1"/>
          <p:nvPr>
            <p:custDataLst>
              <p:tags r:id="rId2"/>
            </p:custDataLst>
          </p:nvPr>
        </p:nvSpPr>
        <p:spPr>
          <a:xfrm>
            <a:off x="5367036" y="1618678"/>
            <a:ext cx="3199915" cy="307777"/>
          </a:xfrm>
          <a:prstGeom prst="rect">
            <a:avLst/>
          </a:prstGeom>
          <a:solidFill>
            <a:srgbClr val="92BC09"/>
          </a:solidFill>
        </p:spPr>
        <p:txBody>
          <a:bodyPr wrap="none" rtlCol="0">
            <a:spAutoFit/>
          </a:bodyPr>
          <a:lstStyle/>
          <a:p>
            <a:r>
              <a:rPr lang="fr-CA" b="1" dirty="0">
                <a:solidFill>
                  <a:schemeClr val="bg1"/>
                </a:solidFill>
              </a:rPr>
              <a:t>TRUCS ET ASTUCES DES ÉCOLES</a:t>
            </a:r>
          </a:p>
        </p:txBody>
      </p:sp>
      <p:sp>
        <p:nvSpPr>
          <p:cNvPr id="4" name="Titre 1">
            <a:extLst>
              <a:ext uri="{FF2B5EF4-FFF2-40B4-BE49-F238E27FC236}">
                <a16:creationId xmlns:a16="http://schemas.microsoft.com/office/drawing/2014/main" id="{F5693C75-6860-4E25-8954-BA185F5DAD92}"/>
              </a:ext>
            </a:extLst>
          </p:cNvPr>
          <p:cNvSpPr txBox="1">
            <a:spLocks/>
          </p:cNvSpPr>
          <p:nvPr>
            <p:custDataLst>
              <p:tags r:id="rId3"/>
            </p:custDataLst>
          </p:nvPr>
        </p:nvSpPr>
        <p:spPr>
          <a:xfrm>
            <a:off x="1932524" y="2441361"/>
            <a:ext cx="6570949" cy="373749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432000" lvl="1" indent="-144000" hangingPunct="0">
              <a:spcAft>
                <a:spcPts val="1200"/>
              </a:spcAft>
              <a:buFont typeface="Arial" panose="020B0604020202020204" pitchFamily="34" charset="0"/>
              <a:buChar char="•"/>
            </a:pPr>
            <a:r>
              <a:rPr lang="fr-CA" sz="1600" dirty="0"/>
              <a:t>Prendre les notes dans une copie de l’ordre du jour contenant des espaces à cet effet.</a:t>
            </a:r>
          </a:p>
          <a:p>
            <a:pPr marL="432000" lvl="1" indent="-144000" hangingPunct="0">
              <a:spcAft>
                <a:spcPts val="1200"/>
              </a:spcAft>
              <a:buFont typeface="Arial" panose="020B0604020202020204" pitchFamily="34" charset="0"/>
              <a:buChar char="•"/>
            </a:pPr>
            <a:r>
              <a:rPr lang="fr-CA" sz="1600" dirty="0"/>
              <a:t>Demander à tous les membres du conseil de prendre des notes lors des rencontres et de les relire avant la prochaine rencontre ou de s’y référer pour valider le compte rendu d’une rencontre.</a:t>
            </a:r>
          </a:p>
          <a:p>
            <a:pPr marL="432000" lvl="1" indent="-144000" hangingPunct="0">
              <a:spcAft>
                <a:spcPts val="1200"/>
              </a:spcAft>
              <a:buFont typeface="Arial" panose="020B0604020202020204" pitchFamily="34" charset="0"/>
              <a:buChar char="•"/>
            </a:pPr>
            <a:r>
              <a:rPr lang="fr-CA" sz="1600" dirty="0"/>
              <a:t>Donner un rôle spécifique à chaque membre du conseil, lorsque c’est possible.</a:t>
            </a:r>
          </a:p>
          <a:p>
            <a:pPr marL="432000" lvl="1" indent="-144000" hangingPunct="0">
              <a:spcAft>
                <a:spcPts val="1200"/>
              </a:spcAft>
              <a:buFont typeface="Arial" panose="020B0604020202020204" pitchFamily="34" charset="0"/>
              <a:buChar char="•"/>
            </a:pPr>
            <a:r>
              <a:rPr lang="fr-CA" sz="1600" dirty="0"/>
              <a:t>Permettre à plusieurs membres d’expérimenter la présidence et le secrétariat afin qu’ils connaissent différents rôles. (Si la présidente ou le président est élu par les élèves de l’école, cette personne doit demeurer en poste toute l’année.)</a:t>
            </a:r>
          </a:p>
        </p:txBody>
      </p:sp>
    </p:spTree>
    <p:extLst>
      <p:ext uri="{BB962C8B-B14F-4D97-AF65-F5344CB8AC3E}">
        <p14:creationId xmlns:p14="http://schemas.microsoft.com/office/powerpoint/2010/main" val="3385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2218098" y="1716421"/>
            <a:ext cx="6354949" cy="813037"/>
          </a:xfrm>
        </p:spPr>
        <p:txBody>
          <a:bodyPr/>
          <a:lstStyle/>
          <a:p>
            <a:r>
              <a:rPr lang="fr-CA" dirty="0"/>
              <a:t>Vous avez terminé la leçon </a:t>
            </a:r>
            <a:r>
              <a:rPr lang="fr-CA" i="1" dirty="0"/>
              <a:t>6.1.2 – Pendant la rencontre du conseil d’élèves</a:t>
            </a:r>
            <a:r>
              <a:rPr lang="fr-CA" dirty="0"/>
              <a:t>. Consultez les autres leçons de la section </a:t>
            </a:r>
            <a:r>
              <a:rPr lang="fr-CA" dirty="0">
                <a:solidFill>
                  <a:schemeClr val="tx1"/>
                </a:solidFill>
                <a:hlinkClick r:id="rId10"/>
              </a:rPr>
              <a:t>Préparer les rencontres du conseil d’élèves</a:t>
            </a:r>
            <a:r>
              <a:rPr lang="fr-CA" dirty="0"/>
              <a:t> du site Web de Vox populi pour en apprendre davantage sur le sujet.</a:t>
            </a:r>
          </a:p>
        </p:txBody>
      </p:sp>
      <p:pic>
        <p:nvPicPr>
          <p:cNvPr id="4" name="Image 3">
            <a:extLst>
              <a:ext uri="{FF2B5EF4-FFF2-40B4-BE49-F238E27FC236}">
                <a16:creationId xmlns:a16="http://schemas.microsoft.com/office/drawing/2014/main" id="{28840CDA-89B1-4C46-9752-8993DAEFF3D7}"/>
              </a:ext>
            </a:extLst>
          </p:cNvPr>
          <p:cNvPicPr>
            <a:picLocks noChangeAspect="1"/>
          </p:cNvPicPr>
          <p:nvPr>
            <p:custDataLst>
              <p:tags r:id="rId2"/>
            </p:custDataLst>
          </p:nvPr>
        </p:nvPicPr>
        <p:blipFill>
          <a:blip r:embed="rId11"/>
          <a:stretch>
            <a:fillRect/>
          </a:stretch>
        </p:blipFill>
        <p:spPr>
          <a:xfrm>
            <a:off x="4056428" y="3743058"/>
            <a:ext cx="1899431" cy="1905386"/>
          </a:xfrm>
          <a:prstGeom prst="rect">
            <a:avLst/>
          </a:prstGeom>
        </p:spPr>
      </p:pic>
      <p:sp>
        <p:nvSpPr>
          <p:cNvPr id="6" name="Google Shape;131;p17">
            <a:extLst>
              <a:ext uri="{FF2B5EF4-FFF2-40B4-BE49-F238E27FC236}">
                <a16:creationId xmlns:a16="http://schemas.microsoft.com/office/drawing/2014/main" id="{5F38FD23-CFDB-4A52-8C4E-6B11C45E0548}"/>
              </a:ext>
            </a:extLst>
          </p:cNvPr>
          <p:cNvSpPr txBox="1"/>
          <p:nvPr>
            <p:custDataLst>
              <p:tags r:id="rId3"/>
            </p:custDataLst>
          </p:nvPr>
        </p:nvSpPr>
        <p:spPr>
          <a:xfrm>
            <a:off x="1848110" y="3939068"/>
            <a:ext cx="2322550"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lumMod val="50000"/>
                    <a:lumOff val="50000"/>
                  </a:schemeClr>
                </a:solidFill>
              </a:rPr>
              <a:t>6</a:t>
            </a:r>
            <a:r>
              <a:rPr lang="fr-CA" sz="1600" b="0" i="0" strike="noStrike" cap="none" dirty="0">
                <a:solidFill>
                  <a:schemeClr val="tx1">
                    <a:lumMod val="50000"/>
                    <a:lumOff val="50000"/>
                  </a:schemeClr>
                </a:solidFill>
                <a:latin typeface="Arial"/>
                <a:ea typeface="Arial"/>
                <a:cs typeface="Arial"/>
                <a:sym typeface="Arial"/>
              </a:rPr>
              <a:t>.1.1 – Avant la rencontre du conseil d’élèves</a:t>
            </a:r>
            <a:endParaRPr sz="1600" b="0" i="0" strike="noStrike" cap="none" dirty="0">
              <a:solidFill>
                <a:schemeClr val="tx1">
                  <a:lumMod val="50000"/>
                  <a:lumOff val="50000"/>
                </a:schemeClr>
              </a:solidFill>
              <a:latin typeface="Arial"/>
              <a:ea typeface="Arial"/>
              <a:cs typeface="Arial"/>
              <a:sym typeface="Arial"/>
            </a:endParaRPr>
          </a:p>
        </p:txBody>
      </p:sp>
      <p:sp>
        <p:nvSpPr>
          <p:cNvPr id="7" name="Google Shape;131;p17">
            <a:extLst>
              <a:ext uri="{FF2B5EF4-FFF2-40B4-BE49-F238E27FC236}">
                <a16:creationId xmlns:a16="http://schemas.microsoft.com/office/drawing/2014/main" id="{6DCD3B32-E77B-4B36-8701-FF328CA6ED0B}"/>
              </a:ext>
            </a:extLst>
          </p:cNvPr>
          <p:cNvSpPr txBox="1"/>
          <p:nvPr>
            <p:custDataLst>
              <p:tags r:id="rId4"/>
            </p:custDataLst>
          </p:nvPr>
        </p:nvSpPr>
        <p:spPr>
          <a:xfrm>
            <a:off x="5848831" y="3939069"/>
            <a:ext cx="2315346"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lumMod val="50000"/>
                    <a:lumOff val="50000"/>
                  </a:schemeClr>
                </a:solidFill>
              </a:rPr>
              <a:t>6.1.2 – Pendant la rencontre du conseil d’élèves</a:t>
            </a:r>
            <a:endParaRPr sz="1600" dirty="0">
              <a:solidFill>
                <a:schemeClr val="tx1">
                  <a:lumMod val="50000"/>
                  <a:lumOff val="50000"/>
                </a:schemeClr>
              </a:solidFill>
            </a:endParaRPr>
          </a:p>
        </p:txBody>
      </p:sp>
      <p:sp>
        <p:nvSpPr>
          <p:cNvPr id="8" name="Google Shape;131;p17">
            <a:extLst>
              <a:ext uri="{FF2B5EF4-FFF2-40B4-BE49-F238E27FC236}">
                <a16:creationId xmlns:a16="http://schemas.microsoft.com/office/drawing/2014/main" id="{F65B4CA6-74C8-4DAC-9595-1009778FFC39}"/>
              </a:ext>
            </a:extLst>
          </p:cNvPr>
          <p:cNvSpPr txBox="1"/>
          <p:nvPr>
            <p:custDataLst>
              <p:tags r:id="rId5"/>
            </p:custDataLst>
          </p:nvPr>
        </p:nvSpPr>
        <p:spPr>
          <a:xfrm>
            <a:off x="5123579" y="5126216"/>
            <a:ext cx="2399022" cy="7182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r>
              <a:rPr lang="fr-CA" sz="1600" dirty="0">
                <a:solidFill>
                  <a:schemeClr val="tx1"/>
                </a:solidFill>
              </a:rPr>
              <a:t>6</a:t>
            </a:r>
            <a:r>
              <a:rPr lang="fr-CA" sz="1600" b="0" i="0" strike="noStrike" cap="none" dirty="0">
                <a:solidFill>
                  <a:schemeClr val="tx1"/>
                </a:solidFill>
                <a:latin typeface="Arial"/>
                <a:ea typeface="Arial"/>
                <a:cs typeface="Arial"/>
                <a:sym typeface="Arial"/>
              </a:rPr>
              <a:t>.1.3 – Après la rencontre du conseil d’élèves</a:t>
            </a:r>
            <a:endParaRPr sz="1600" b="0" i="0" strike="noStrike" cap="none" dirty="0">
              <a:solidFill>
                <a:schemeClr val="tx1"/>
              </a:solidFill>
              <a:latin typeface="Arial"/>
              <a:ea typeface="Arial"/>
              <a:cs typeface="Arial"/>
              <a:sym typeface="Arial"/>
            </a:endParaRPr>
          </a:p>
        </p:txBody>
      </p:sp>
      <p:sp>
        <p:nvSpPr>
          <p:cNvPr id="9" name="Rectangle 8">
            <a:extLst>
              <a:ext uri="{FF2B5EF4-FFF2-40B4-BE49-F238E27FC236}">
                <a16:creationId xmlns:a16="http://schemas.microsoft.com/office/drawing/2014/main" id="{98E98400-39E9-4457-8D75-94AA0D70DF07}"/>
              </a:ext>
            </a:extLst>
          </p:cNvPr>
          <p:cNvSpPr/>
          <p:nvPr>
            <p:custDataLst>
              <p:tags r:id="rId6"/>
            </p:custDataLst>
          </p:nvPr>
        </p:nvSpPr>
        <p:spPr>
          <a:xfrm>
            <a:off x="2002098" y="1912631"/>
            <a:ext cx="216000" cy="108000"/>
          </a:xfrm>
          <a:prstGeom prst="rect">
            <a:avLst/>
          </a:prstGeom>
          <a:solidFill>
            <a:srgbClr val="9E0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9E0A54"/>
              </a:solidFill>
            </a:endParaRPr>
          </a:p>
        </p:txBody>
      </p:sp>
      <p:pic>
        <p:nvPicPr>
          <p:cNvPr id="5" name="Image 4">
            <a:extLst>
              <a:ext uri="{FF2B5EF4-FFF2-40B4-BE49-F238E27FC236}">
                <a16:creationId xmlns:a16="http://schemas.microsoft.com/office/drawing/2014/main" id="{25EBD721-B6BD-45EC-8C7E-50D4CA4DD1EC}"/>
              </a:ext>
            </a:extLst>
          </p:cNvPr>
          <p:cNvPicPr>
            <a:picLocks noChangeAspect="1"/>
          </p:cNvPicPr>
          <p:nvPr>
            <p:custDataLst>
              <p:tags r:id="rId7"/>
            </p:custDataLst>
          </p:nvPr>
        </p:nvPicPr>
        <p:blipFill>
          <a:blip r:embed="rId12"/>
          <a:stretch>
            <a:fillRect/>
          </a:stretch>
        </p:blipFill>
        <p:spPr>
          <a:xfrm>
            <a:off x="4053906" y="3743058"/>
            <a:ext cx="916726" cy="1037802"/>
          </a:xfrm>
          <a:prstGeom prst="rect">
            <a:avLst/>
          </a:prstGeom>
        </p:spPr>
      </p:pic>
      <p:pic>
        <p:nvPicPr>
          <p:cNvPr id="10" name="Image 9" descr="Une image contenant texte, carte de visite&#10;&#10;Description générée automatiquement">
            <a:extLst>
              <a:ext uri="{FF2B5EF4-FFF2-40B4-BE49-F238E27FC236}">
                <a16:creationId xmlns:a16="http://schemas.microsoft.com/office/drawing/2014/main" id="{57085AA7-EFA2-4490-80AA-62F0EE723A3A}"/>
              </a:ext>
            </a:extLst>
          </p:cNvPr>
          <p:cNvPicPr>
            <a:picLocks noChangeAspect="1"/>
          </p:cNvPicPr>
          <p:nvPr>
            <p:custDataLst>
              <p:tags r:id="rId8"/>
            </p:custDataLst>
          </p:nvPr>
        </p:nvPicPr>
        <p:blipFill>
          <a:blip r:embed="rId13"/>
          <a:stretch>
            <a:fillRect/>
          </a:stretch>
        </p:blipFill>
        <p:spPr>
          <a:xfrm>
            <a:off x="4987866" y="3743058"/>
            <a:ext cx="967993" cy="995133"/>
          </a:xfrm>
          <a:prstGeom prst="rect">
            <a:avLst/>
          </a:prstGeom>
        </p:spPr>
      </p:pic>
    </p:spTree>
    <p:extLst>
      <p:ext uri="{BB962C8B-B14F-4D97-AF65-F5344CB8AC3E}">
        <p14:creationId xmlns:p14="http://schemas.microsoft.com/office/powerpoint/2010/main" val="382272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9AB2D5-9C68-4EB9-AE84-CFBE4B9A7536}"/>
              </a:ext>
            </a:extLst>
          </p:cNvPr>
          <p:cNvPicPr>
            <a:picLocks noChangeAspect="1"/>
          </p:cNvPicPr>
          <p:nvPr>
            <p:custDataLst>
              <p:tags r:id="rId1"/>
            </p:custDataLst>
          </p:nvPr>
        </p:nvPicPr>
        <p:blipFill>
          <a:blip r:embed="rId7">
            <a:duotone>
              <a:schemeClr val="accent3">
                <a:shade val="45000"/>
                <a:satMod val="135000"/>
              </a:schemeClr>
              <a:prstClr val="white"/>
            </a:duotone>
          </a:blip>
          <a:stretch>
            <a:fillRect/>
          </a:stretch>
        </p:blipFill>
        <p:spPr>
          <a:xfrm>
            <a:off x="4077238" y="3136252"/>
            <a:ext cx="1899431" cy="1905386"/>
          </a:xfrm>
          <a:prstGeom prst="rect">
            <a:avLst/>
          </a:prstGeom>
        </p:spPr>
      </p:pic>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2"/>
            </p:custDataLst>
          </p:nvPr>
        </p:nvSpPr>
        <p:spPr/>
        <p:txBody>
          <a:bodyPr/>
          <a:lstStyle/>
          <a:p>
            <a:r>
              <a:rPr lang="fr-CA" dirty="0"/>
              <a:t>Dans cette leçon, nous traiterons plus en détail des activités à réaliser </a:t>
            </a:r>
            <a:r>
              <a:rPr lang="fr-CA" b="1" dirty="0"/>
              <a:t>pendant</a:t>
            </a:r>
            <a:r>
              <a:rPr lang="fr-CA" dirty="0"/>
              <a:t> les rencontres dans le cycle des rencontres du conseil d’élèves.</a:t>
            </a:r>
          </a:p>
        </p:txBody>
      </p:sp>
      <p:sp>
        <p:nvSpPr>
          <p:cNvPr id="4" name="Flèche : courbe vers la droite 3">
            <a:extLst>
              <a:ext uri="{FF2B5EF4-FFF2-40B4-BE49-F238E27FC236}">
                <a16:creationId xmlns:a16="http://schemas.microsoft.com/office/drawing/2014/main" id="{2141E012-5D3A-407E-9681-11898975F42F}"/>
              </a:ext>
            </a:extLst>
          </p:cNvPr>
          <p:cNvSpPr/>
          <p:nvPr>
            <p:custDataLst>
              <p:tags r:id="rId3"/>
            </p:custDataLst>
          </p:nvPr>
        </p:nvSpPr>
        <p:spPr>
          <a:xfrm rot="8114398" flipV="1">
            <a:off x="5547299" y="2596022"/>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
        <p:nvSpPr>
          <p:cNvPr id="7" name="Flèche : courbe vers la droite 6">
            <a:extLst>
              <a:ext uri="{FF2B5EF4-FFF2-40B4-BE49-F238E27FC236}">
                <a16:creationId xmlns:a16="http://schemas.microsoft.com/office/drawing/2014/main" id="{9DBA11AB-2CE1-4E2F-A479-C642BC369B1A}"/>
              </a:ext>
            </a:extLst>
          </p:cNvPr>
          <p:cNvSpPr/>
          <p:nvPr>
            <p:custDataLst>
              <p:tags r:id="rId4"/>
            </p:custDataLst>
          </p:nvPr>
        </p:nvSpPr>
        <p:spPr>
          <a:xfrm rot="9521454" flipH="1">
            <a:off x="3553123" y="3495613"/>
            <a:ext cx="656947" cy="1489578"/>
          </a:xfrm>
          <a:prstGeom prst="curvedRightArrow">
            <a:avLst>
              <a:gd name="adj1" fmla="val 13316"/>
              <a:gd name="adj2" fmla="val 50000"/>
              <a:gd name="adj3" fmla="val 22977"/>
            </a:avLst>
          </a:prstGeom>
          <a:solidFill>
            <a:srgbClr val="CFE1F2"/>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pic>
        <p:nvPicPr>
          <p:cNvPr id="5" name="Image 4">
            <a:extLst>
              <a:ext uri="{FF2B5EF4-FFF2-40B4-BE49-F238E27FC236}">
                <a16:creationId xmlns:a16="http://schemas.microsoft.com/office/drawing/2014/main" id="{4FAB31AE-A1C5-41CC-9A49-63533C98470F}"/>
              </a:ext>
            </a:extLst>
          </p:cNvPr>
          <p:cNvPicPr>
            <a:picLocks noChangeAspect="1"/>
          </p:cNvPicPr>
          <p:nvPr>
            <p:custDataLst>
              <p:tags r:id="rId5"/>
            </p:custDataLst>
          </p:nvPr>
        </p:nvPicPr>
        <p:blipFill>
          <a:blip r:embed="rId8"/>
          <a:stretch>
            <a:fillRect/>
          </a:stretch>
        </p:blipFill>
        <p:spPr>
          <a:xfrm>
            <a:off x="5026953" y="3136252"/>
            <a:ext cx="918932" cy="1083244"/>
          </a:xfrm>
          <a:prstGeom prst="rect">
            <a:avLst/>
          </a:prstGeom>
        </p:spPr>
      </p:pic>
    </p:spTree>
    <p:extLst>
      <p:ext uri="{BB962C8B-B14F-4D97-AF65-F5344CB8AC3E}">
        <p14:creationId xmlns:p14="http://schemas.microsoft.com/office/powerpoint/2010/main" val="3681247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32525" y="1830410"/>
            <a:ext cx="6570949" cy="813037"/>
          </a:xfrm>
        </p:spPr>
        <p:txBody>
          <a:bodyPr/>
          <a:lstStyle/>
          <a:p>
            <a:r>
              <a:rPr lang="fr-CA" dirty="0"/>
              <a:t>Il vaut mieux structurer la rencontre du conseil d’élèves pour qu’elle soit efficace. Certaines activités peuvent faciliter la coordination des rencontres du conseil d’élèves </a:t>
            </a:r>
            <a:r>
              <a:rPr lang="fr-CA" b="1" dirty="0"/>
              <a:t>pendant</a:t>
            </a:r>
            <a:r>
              <a:rPr lang="fr-CA" dirty="0"/>
              <a:t> la rencontre.</a:t>
            </a:r>
          </a:p>
        </p:txBody>
      </p:sp>
      <p:sp>
        <p:nvSpPr>
          <p:cNvPr id="4" name="Titre 1">
            <a:extLst>
              <a:ext uri="{FF2B5EF4-FFF2-40B4-BE49-F238E27FC236}">
                <a16:creationId xmlns:a16="http://schemas.microsoft.com/office/drawing/2014/main" id="{E5C8CF6D-CFEE-4C93-91B2-B7897CC61645}"/>
              </a:ext>
            </a:extLst>
          </p:cNvPr>
          <p:cNvSpPr txBox="1">
            <a:spLocks/>
          </p:cNvSpPr>
          <p:nvPr>
            <p:custDataLst>
              <p:tags r:id="rId2"/>
            </p:custDataLst>
          </p:nvPr>
        </p:nvSpPr>
        <p:spPr>
          <a:xfrm>
            <a:off x="2454868" y="3429000"/>
            <a:ext cx="6387291"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La prise de notes</a:t>
            </a:r>
          </a:p>
          <a:p>
            <a:pPr marL="285750" indent="-285750">
              <a:lnSpc>
                <a:spcPct val="114000"/>
              </a:lnSpc>
              <a:spcAft>
                <a:spcPts val="1200"/>
              </a:spcAft>
              <a:buFont typeface="Arial" panose="020B0604020202020204" pitchFamily="34" charset="0"/>
              <a:buChar char="•"/>
            </a:pPr>
            <a:r>
              <a:rPr lang="fr-CA" sz="1600" dirty="0"/>
              <a:t>L’attribution de rôles</a:t>
            </a:r>
          </a:p>
          <a:p>
            <a:pPr marL="285750" indent="-285750">
              <a:lnSpc>
                <a:spcPct val="114000"/>
              </a:lnSpc>
              <a:spcAft>
                <a:spcPts val="1200"/>
              </a:spcAft>
              <a:buFont typeface="Arial" panose="020B0604020202020204" pitchFamily="34" charset="0"/>
              <a:buChar char="•"/>
            </a:pPr>
            <a:r>
              <a:rPr lang="fr-CA" sz="1600" dirty="0"/>
              <a:t>La définition des règles de fonctionnement</a:t>
            </a:r>
          </a:p>
        </p:txBody>
      </p:sp>
      <p:pic>
        <p:nvPicPr>
          <p:cNvPr id="5" name="Image 4" descr="Une image contenant texte, jouet, graphiques vectoriels, silhouette&#10;&#10;Description générée automatiquement">
            <a:extLst>
              <a:ext uri="{FF2B5EF4-FFF2-40B4-BE49-F238E27FC236}">
                <a16:creationId xmlns:a16="http://schemas.microsoft.com/office/drawing/2014/main" id="{AB189367-0195-476B-92C4-7BEF51771699}"/>
              </a:ext>
            </a:extLst>
          </p:cNvPr>
          <p:cNvPicPr>
            <a:picLocks noChangeAspect="1"/>
          </p:cNvPicPr>
          <p:nvPr>
            <p:custDataLst>
              <p:tags r:id="rId3"/>
            </p:custDataLst>
          </p:nvPr>
        </p:nvPicPr>
        <p:blipFill>
          <a:blip r:embed="rId5"/>
          <a:stretch>
            <a:fillRect/>
          </a:stretch>
        </p:blipFill>
        <p:spPr>
          <a:xfrm>
            <a:off x="5992612" y="4051784"/>
            <a:ext cx="2219048" cy="2857143"/>
          </a:xfrm>
          <a:prstGeom prst="rect">
            <a:avLst/>
          </a:prstGeom>
        </p:spPr>
      </p:pic>
    </p:spTree>
    <p:extLst>
      <p:ext uri="{BB962C8B-B14F-4D97-AF65-F5344CB8AC3E}">
        <p14:creationId xmlns:p14="http://schemas.microsoft.com/office/powerpoint/2010/main" val="33094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4583466"/>
          </a:xfrm>
        </p:spPr>
        <p:txBody>
          <a:bodyPr/>
          <a:lstStyle/>
          <a:p>
            <a:r>
              <a:rPr lang="fr-CA" b="1" dirty="0">
                <a:solidFill>
                  <a:srgbClr val="92BC09"/>
                </a:solidFill>
              </a:rPr>
              <a:t>Prise de notes</a:t>
            </a:r>
            <a:br>
              <a:rPr lang="fr-CA" dirty="0"/>
            </a:br>
            <a:r>
              <a:rPr lang="fr-CA" dirty="0"/>
              <a:t>La prise de notes est essentielle afin de garder le fil des sujets traités d’une rencontre à l’autre. L’équipe de Vox populi vous propose d’utiliser un canevas pour la prise de notes qui reprend la structure de votre ordre du jour. De cette façon, ce sera plus facile de prendre des notes pendant la rencontre et de s’y référer par la suite. </a:t>
            </a:r>
            <a:br>
              <a:rPr lang="fr-CA" dirty="0"/>
            </a:br>
            <a:br>
              <a:rPr lang="fr-CA" dirty="0"/>
            </a:br>
            <a:r>
              <a:rPr lang="fr-CA" dirty="0"/>
              <a:t>Nous avons préparé une </a:t>
            </a:r>
            <a:r>
              <a:rPr lang="fr-CA" dirty="0">
                <a:hlinkClick r:id="rId3"/>
              </a:rPr>
              <a:t>affiche pédagogique sur la prise de notes</a:t>
            </a:r>
            <a:r>
              <a:rPr lang="fr-CA" dirty="0"/>
              <a:t>. Présentez cet outil aux élèves pour en faciliter l’utilisation.</a:t>
            </a:r>
            <a:br>
              <a:rPr lang="fr-CA" dirty="0"/>
            </a:br>
            <a:br>
              <a:rPr lang="fr-CA" dirty="0"/>
            </a:br>
            <a:r>
              <a:rPr lang="fr-CA" dirty="0"/>
              <a:t>Vous trouverez le canevas pour la prise de notes dans la </a:t>
            </a:r>
            <a:r>
              <a:rPr lang="fr-CA" dirty="0">
                <a:hlinkClick r:id="rId4"/>
              </a:rPr>
              <a:t>boîte à outils</a:t>
            </a:r>
            <a:r>
              <a:rPr lang="fr-CA" dirty="0"/>
              <a:t> de Vox populi en deux formats : PDF modifiable et Word. Vous pouvez ainsi l’adapter à vos besoins.</a:t>
            </a:r>
            <a:br>
              <a:rPr lang="fr-CA" dirty="0"/>
            </a:br>
            <a:endParaRPr lang="fr-CA" dirty="0"/>
          </a:p>
        </p:txBody>
      </p:sp>
    </p:spTree>
    <p:extLst>
      <p:ext uri="{BB962C8B-B14F-4D97-AF65-F5344CB8AC3E}">
        <p14:creationId xmlns:p14="http://schemas.microsoft.com/office/powerpoint/2010/main" val="212760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4530200"/>
          </a:xfrm>
        </p:spPr>
        <p:txBody>
          <a:bodyPr/>
          <a:lstStyle/>
          <a:p>
            <a:r>
              <a:rPr lang="fr-CA" b="1" dirty="0">
                <a:solidFill>
                  <a:srgbClr val="92BC09"/>
                </a:solidFill>
              </a:rPr>
              <a:t>Prise de notes</a:t>
            </a:r>
            <a:br>
              <a:rPr lang="fr-CA" dirty="0"/>
            </a:br>
            <a:r>
              <a:rPr lang="fr-FR" dirty="0"/>
              <a:t>En tant que responsable, cela pourrait vous sembler plus simple de vous charger de la prise de note. Toutefois, nous vous suggérons plutôt de confier la fonction de secrétaire à un élève ou à un autre adulte de l’école :</a:t>
            </a:r>
            <a:br>
              <a:rPr lang="fr-FR" dirty="0"/>
            </a:br>
            <a:br>
              <a:rPr lang="fr-CA" dirty="0"/>
            </a:br>
            <a:br>
              <a:rPr lang="fr-CA" dirty="0"/>
            </a:br>
            <a:br>
              <a:rPr lang="fr-CA" dirty="0"/>
            </a:br>
            <a:br>
              <a:rPr lang="fr-CA" dirty="0"/>
            </a:br>
            <a:endParaRPr lang="fr-CA" dirty="0"/>
          </a:p>
        </p:txBody>
      </p:sp>
      <p:sp>
        <p:nvSpPr>
          <p:cNvPr id="3" name="Titre 1">
            <a:extLst>
              <a:ext uri="{FF2B5EF4-FFF2-40B4-BE49-F238E27FC236}">
                <a16:creationId xmlns:a16="http://schemas.microsoft.com/office/drawing/2014/main" id="{17D93D4E-FC32-44A0-B802-4B961A8BEBF2}"/>
              </a:ext>
            </a:extLst>
          </p:cNvPr>
          <p:cNvSpPr txBox="1">
            <a:spLocks/>
          </p:cNvSpPr>
          <p:nvPr>
            <p:custDataLst>
              <p:tags r:id="rId2"/>
            </p:custDataLst>
          </p:nvPr>
        </p:nvSpPr>
        <p:spPr>
          <a:xfrm>
            <a:off x="2324888" y="3716423"/>
            <a:ext cx="6387291"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Un membre du conseil</a:t>
            </a:r>
          </a:p>
          <a:p>
            <a:pPr marL="285750" indent="-285750">
              <a:lnSpc>
                <a:spcPct val="114000"/>
              </a:lnSpc>
              <a:spcAft>
                <a:spcPts val="1200"/>
              </a:spcAft>
              <a:buFont typeface="Arial" panose="020B0604020202020204" pitchFamily="34" charset="0"/>
              <a:buChar char="•"/>
            </a:pPr>
            <a:r>
              <a:rPr lang="fr-CA" sz="1600" dirty="0"/>
              <a:t>Un jeune bénévole de l’externe qui n’a pas le droit de vote</a:t>
            </a:r>
          </a:p>
          <a:p>
            <a:pPr marL="285750" indent="-285750">
              <a:lnSpc>
                <a:spcPct val="114000"/>
              </a:lnSpc>
              <a:spcAft>
                <a:spcPts val="1200"/>
              </a:spcAft>
              <a:buFont typeface="Arial" panose="020B0604020202020204" pitchFamily="34" charset="0"/>
              <a:buChar char="•"/>
            </a:pPr>
            <a:r>
              <a:rPr lang="fr-CA" sz="1600" dirty="0"/>
              <a:t>Un membre du personnel de l’école qui n’a pas le droit de vote.</a:t>
            </a:r>
          </a:p>
        </p:txBody>
      </p:sp>
    </p:spTree>
    <p:extLst>
      <p:ext uri="{BB962C8B-B14F-4D97-AF65-F5344CB8AC3E}">
        <p14:creationId xmlns:p14="http://schemas.microsoft.com/office/powerpoint/2010/main" val="3007004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1690711"/>
          </a:xfrm>
        </p:spPr>
        <p:txBody>
          <a:bodyPr/>
          <a:lstStyle/>
          <a:p>
            <a:r>
              <a:rPr lang="fr-CA" b="1" dirty="0">
                <a:solidFill>
                  <a:srgbClr val="92BC09"/>
                </a:solidFill>
              </a:rPr>
              <a:t>Prise de notes</a:t>
            </a:r>
            <a:br>
              <a:rPr lang="fr-CA" dirty="0"/>
            </a:br>
            <a:r>
              <a:rPr lang="fr-FR" dirty="0"/>
              <a:t>En confiant cette responsabilité à un ou à plusieurs élèves, vous leur donnerez l’occasion de développer leurs compétences. Dans tous les cas, déléguer cette tâche vous permet de partager la charge de travail et d’être plus disponible pour guider les délibérations démocratiques.</a:t>
            </a:r>
            <a:endParaRPr lang="fr-CA" dirty="0"/>
          </a:p>
        </p:txBody>
      </p:sp>
    </p:spTree>
    <p:extLst>
      <p:ext uri="{BB962C8B-B14F-4D97-AF65-F5344CB8AC3E}">
        <p14:creationId xmlns:p14="http://schemas.microsoft.com/office/powerpoint/2010/main" val="3462637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3491512"/>
          </a:xfrm>
        </p:spPr>
        <p:txBody>
          <a:bodyPr/>
          <a:lstStyle/>
          <a:p>
            <a:r>
              <a:rPr lang="fr-CA" b="1" dirty="0">
                <a:solidFill>
                  <a:srgbClr val="92BC09"/>
                </a:solidFill>
              </a:rPr>
              <a:t>Attribution de rôles</a:t>
            </a:r>
            <a:br>
              <a:rPr lang="fr-CA" dirty="0"/>
            </a:br>
            <a:r>
              <a:rPr lang="fr-CA" dirty="0"/>
              <a:t>Afin d’augmenter l’efficacité des rencontres et de favoriser l’autonomie et la motivation des jeunes, vous pouvez donner des rôles </a:t>
            </a:r>
            <a:r>
              <a:rPr lang="fr-FR" dirty="0"/>
              <a:t>aux membres du conseil.</a:t>
            </a:r>
            <a:br>
              <a:rPr lang="fr-FR" dirty="0"/>
            </a:br>
            <a:br>
              <a:rPr lang="fr-CA" dirty="0"/>
            </a:br>
            <a:r>
              <a:rPr lang="fr-CA" dirty="0"/>
              <a:t>Vous ne pourrez peut-être pas donner un rôle </a:t>
            </a:r>
            <a:r>
              <a:rPr lang="fr-FR" dirty="0"/>
              <a:t>additionnel à chaque membre (qui jouent déjà leur rôle de représentant). Cependant, certaines fonctions pourraient être assumées à tour de rôle par des élèves. Cela permettrait à chacun de développer ses compétences et de se sentir utile.</a:t>
            </a:r>
            <a:endParaRPr lang="fr-CA" dirty="0"/>
          </a:p>
        </p:txBody>
      </p:sp>
      <p:pic>
        <p:nvPicPr>
          <p:cNvPr id="4" name="Image 3" descr="Une image contenant texte, jouet, graphiques vectoriels&#10;&#10;Description générée automatiquement">
            <a:extLst>
              <a:ext uri="{FF2B5EF4-FFF2-40B4-BE49-F238E27FC236}">
                <a16:creationId xmlns:a16="http://schemas.microsoft.com/office/drawing/2014/main" id="{65A604AC-2569-4279-9AE1-FCCB4F9644E5}"/>
              </a:ext>
            </a:extLst>
          </p:cNvPr>
          <p:cNvPicPr>
            <a:picLocks noChangeAspect="1"/>
          </p:cNvPicPr>
          <p:nvPr>
            <p:custDataLst>
              <p:tags r:id="rId2"/>
            </p:custDataLst>
          </p:nvPr>
        </p:nvPicPr>
        <p:blipFill>
          <a:blip r:embed="rId4"/>
          <a:stretch>
            <a:fillRect/>
          </a:stretch>
        </p:blipFill>
        <p:spPr>
          <a:xfrm>
            <a:off x="5564460" y="5129735"/>
            <a:ext cx="3002491" cy="1701631"/>
          </a:xfrm>
          <a:prstGeom prst="rect">
            <a:avLst/>
          </a:prstGeom>
        </p:spPr>
      </p:pic>
    </p:spTree>
    <p:extLst>
      <p:ext uri="{BB962C8B-B14F-4D97-AF65-F5344CB8AC3E}">
        <p14:creationId xmlns:p14="http://schemas.microsoft.com/office/powerpoint/2010/main" val="3267191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2BC09"/>
                </a:solidFill>
              </a:rPr>
              <a:t>Rôles</a:t>
            </a:r>
            <a:br>
              <a:rPr lang="fr-CA" dirty="0"/>
            </a:br>
            <a:r>
              <a:rPr lang="fr-CA" dirty="0"/>
              <a:t>Voici différents rôles que peuvent jouer les membres, selon la </a:t>
            </a:r>
            <a:r>
              <a:rPr lang="fr-CA" dirty="0">
                <a:hlinkClick r:id="rId5"/>
              </a:rPr>
              <a:t>structure de votre conseil</a:t>
            </a:r>
            <a:r>
              <a:rPr lang="fr-CA" dirty="0"/>
              <a:t>, en plus d’être représentant(e) ou député(e) :</a:t>
            </a:r>
          </a:p>
        </p:txBody>
      </p:sp>
      <p:sp>
        <p:nvSpPr>
          <p:cNvPr id="3" name="Titre 1">
            <a:extLst>
              <a:ext uri="{FF2B5EF4-FFF2-40B4-BE49-F238E27FC236}">
                <a16:creationId xmlns:a16="http://schemas.microsoft.com/office/drawing/2014/main" id="{8F82C339-53BF-4B36-AB14-C513ABFA9087}"/>
              </a:ext>
            </a:extLst>
          </p:cNvPr>
          <p:cNvSpPr txBox="1">
            <a:spLocks/>
          </p:cNvSpPr>
          <p:nvPr>
            <p:custDataLst>
              <p:tags r:id="rId2"/>
            </p:custDataLst>
          </p:nvPr>
        </p:nvSpPr>
        <p:spPr>
          <a:xfrm>
            <a:off x="2095054" y="3055418"/>
            <a:ext cx="5731438" cy="359048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600"/>
              </a:spcAft>
              <a:buFont typeface="Arial" panose="020B0604020202020204" pitchFamily="34" charset="0"/>
              <a:buChar char="•"/>
            </a:pPr>
            <a:r>
              <a:rPr lang="fr-CA" sz="1400" dirty="0"/>
              <a:t>Présidente ou président</a:t>
            </a:r>
          </a:p>
          <a:p>
            <a:pPr marL="285750" indent="-285750">
              <a:lnSpc>
                <a:spcPct val="113999"/>
              </a:lnSpc>
              <a:spcAft>
                <a:spcPts val="600"/>
              </a:spcAft>
              <a:buFont typeface="Arial" panose="020B0604020202020204" pitchFamily="34" charset="0"/>
              <a:buChar char="•"/>
            </a:pPr>
            <a:r>
              <a:rPr lang="fr-CA" sz="1400" dirty="0"/>
              <a:t>Vice-présidente ou vice-président</a:t>
            </a:r>
          </a:p>
          <a:p>
            <a:pPr marL="285750" indent="-285750">
              <a:lnSpc>
                <a:spcPct val="114000"/>
              </a:lnSpc>
              <a:spcAft>
                <a:spcPts val="600"/>
              </a:spcAft>
              <a:buFont typeface="Arial" panose="020B0604020202020204" pitchFamily="34" charset="0"/>
              <a:buChar char="•"/>
            </a:pPr>
            <a:r>
              <a:rPr lang="fr-CA" sz="1400" dirty="0"/>
              <a:t>Secrétaire </a:t>
            </a:r>
          </a:p>
          <a:p>
            <a:pPr marL="285750" indent="-285750">
              <a:lnSpc>
                <a:spcPct val="114000"/>
              </a:lnSpc>
              <a:spcAft>
                <a:spcPts val="600"/>
              </a:spcAft>
              <a:buFont typeface="Arial" panose="020B0604020202020204" pitchFamily="34" charset="0"/>
              <a:buChar char="•"/>
            </a:pPr>
            <a:r>
              <a:rPr lang="fr-CA" sz="1400" dirty="0"/>
              <a:t>Responsable du temps (chronométrage des interventions)</a:t>
            </a:r>
          </a:p>
          <a:p>
            <a:pPr marL="285750" indent="-285750">
              <a:lnSpc>
                <a:spcPct val="114000"/>
              </a:lnSpc>
              <a:spcAft>
                <a:spcPts val="600"/>
              </a:spcAft>
              <a:buFont typeface="Arial" panose="020B0604020202020204" pitchFamily="34" charset="0"/>
              <a:buChar char="•"/>
            </a:pPr>
            <a:r>
              <a:rPr lang="fr-CA" sz="1400" dirty="0"/>
              <a:t>Responsable du climat (encouragements, prévention des conflits, rappel du sujet lors des discussions)</a:t>
            </a:r>
          </a:p>
          <a:p>
            <a:pPr marL="285750" indent="-285750">
              <a:lnSpc>
                <a:spcPct val="114000"/>
              </a:lnSpc>
              <a:spcAft>
                <a:spcPts val="600"/>
              </a:spcAft>
              <a:buFont typeface="Arial" panose="020B0604020202020204" pitchFamily="34" charset="0"/>
              <a:buChar char="•"/>
            </a:pPr>
            <a:r>
              <a:rPr lang="fr-CA" sz="1400" dirty="0"/>
              <a:t>Responsable des communications (préparation et</a:t>
            </a:r>
            <a:br>
              <a:rPr lang="fr-CA" sz="1400" dirty="0"/>
            </a:br>
            <a:r>
              <a:rPr lang="fr-CA" sz="1400" dirty="0"/>
              <a:t>définition d’une stratégie pour diffuser l’information)</a:t>
            </a:r>
          </a:p>
          <a:p>
            <a:pPr marL="285750" indent="-285750">
              <a:lnSpc>
                <a:spcPct val="114000"/>
              </a:lnSpc>
              <a:spcAft>
                <a:spcPts val="600"/>
              </a:spcAft>
              <a:buFont typeface="Arial" panose="020B0604020202020204" pitchFamily="34" charset="0"/>
              <a:buChar char="•"/>
            </a:pPr>
            <a:r>
              <a:rPr lang="fr-CA" sz="1400" dirty="0"/>
              <a:t>Première ministre ou premier ministre</a:t>
            </a:r>
          </a:p>
          <a:p>
            <a:pPr marL="285750" indent="-285750">
              <a:lnSpc>
                <a:spcPct val="113999"/>
              </a:lnSpc>
              <a:spcAft>
                <a:spcPts val="600"/>
              </a:spcAft>
              <a:buFont typeface="Arial" panose="020B0604020202020204" pitchFamily="34" charset="0"/>
              <a:buChar char="•"/>
            </a:pPr>
            <a:r>
              <a:rPr lang="fr-CA" sz="1400" dirty="0"/>
              <a:t>Vice-première ministre ou vice-premier ministre</a:t>
            </a:r>
          </a:p>
          <a:p>
            <a:pPr marL="285750" indent="-285750">
              <a:lnSpc>
                <a:spcPct val="113999"/>
              </a:lnSpc>
              <a:spcAft>
                <a:spcPts val="600"/>
              </a:spcAft>
              <a:buFont typeface="Arial" panose="020B0604020202020204" pitchFamily="34" charset="0"/>
              <a:buChar char="•"/>
            </a:pPr>
            <a:r>
              <a:rPr lang="fr-CA" sz="1400" dirty="0"/>
              <a:t>Ministres (de la Culture, de la Santé, de l’Environnement, etc.)</a:t>
            </a:r>
          </a:p>
        </p:txBody>
      </p:sp>
      <p:pic>
        <p:nvPicPr>
          <p:cNvPr id="5" name="Image 4" descr="Une image contenant jouet, graphiques vectoriels&#10;&#10;Description générée automatiquement">
            <a:extLst>
              <a:ext uri="{FF2B5EF4-FFF2-40B4-BE49-F238E27FC236}">
                <a16:creationId xmlns:a16="http://schemas.microsoft.com/office/drawing/2014/main" id="{6B193960-2C01-44DA-92F6-E2472E9EAC04}"/>
              </a:ext>
            </a:extLst>
          </p:cNvPr>
          <p:cNvPicPr>
            <a:picLocks noChangeAspect="1"/>
          </p:cNvPicPr>
          <p:nvPr>
            <p:custDataLst>
              <p:tags r:id="rId3"/>
            </p:custDataLst>
          </p:nvPr>
        </p:nvPicPr>
        <p:blipFill>
          <a:blip r:embed="rId6"/>
          <a:stretch>
            <a:fillRect/>
          </a:stretch>
        </p:blipFill>
        <p:spPr>
          <a:xfrm>
            <a:off x="7155994" y="4325288"/>
            <a:ext cx="1879612" cy="2412897"/>
          </a:xfrm>
          <a:prstGeom prst="rect">
            <a:avLst/>
          </a:prstGeom>
        </p:spPr>
      </p:pic>
    </p:spTree>
    <p:extLst>
      <p:ext uri="{BB962C8B-B14F-4D97-AF65-F5344CB8AC3E}">
        <p14:creationId xmlns:p14="http://schemas.microsoft.com/office/powerpoint/2010/main" val="359094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a:xfrm>
            <a:off x="1943574" y="1826212"/>
            <a:ext cx="6623377" cy="813037"/>
          </a:xfrm>
        </p:spPr>
        <p:txBody>
          <a:bodyPr/>
          <a:lstStyle/>
          <a:p>
            <a:r>
              <a:rPr lang="fr-CA" b="1" dirty="0">
                <a:solidFill>
                  <a:srgbClr val="92BC09"/>
                </a:solidFill>
              </a:rPr>
              <a:t>Rôles</a:t>
            </a:r>
            <a:br>
              <a:rPr lang="fr-CA" dirty="0"/>
            </a:br>
            <a:r>
              <a:rPr lang="fr-CA" dirty="0"/>
              <a:t>Si vous choisissez d’attribuer des rôles comme ceux de vice-président(e) ou de vice-premier(ère) ministre, assurez-vous que les personnes qui jouent ces rôles ont des tâches spécifiques même si elles ne remplacent pas le président ou le premier ministre. Ainsi, elles ne se sentiront pas inutiles au conseil. Voici quelques possibilités de tâches : </a:t>
            </a:r>
          </a:p>
        </p:txBody>
      </p:sp>
      <p:sp>
        <p:nvSpPr>
          <p:cNvPr id="4" name="Titre 1">
            <a:extLst>
              <a:ext uri="{FF2B5EF4-FFF2-40B4-BE49-F238E27FC236}">
                <a16:creationId xmlns:a16="http://schemas.microsoft.com/office/drawing/2014/main" id="{14455572-B274-4341-B782-0A06B5A17BC2}"/>
              </a:ext>
            </a:extLst>
          </p:cNvPr>
          <p:cNvSpPr txBox="1">
            <a:spLocks/>
          </p:cNvSpPr>
          <p:nvPr>
            <p:custDataLst>
              <p:tags r:id="rId2"/>
            </p:custDataLst>
          </p:nvPr>
        </p:nvSpPr>
        <p:spPr>
          <a:xfrm>
            <a:off x="2788559" y="4375507"/>
            <a:ext cx="5069149" cy="5520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indent="-285750">
              <a:lnSpc>
                <a:spcPct val="114000"/>
              </a:lnSpc>
              <a:spcAft>
                <a:spcPts val="1200"/>
              </a:spcAft>
              <a:buFont typeface="Arial" panose="020B0604020202020204" pitchFamily="34" charset="0"/>
              <a:buChar char="•"/>
            </a:pPr>
            <a:r>
              <a:rPr lang="fr-CA" sz="1600" dirty="0"/>
              <a:t>Noter les tours de parole lors des rencontres</a:t>
            </a:r>
          </a:p>
          <a:p>
            <a:pPr marL="285750" indent="-285750">
              <a:lnSpc>
                <a:spcPct val="114000"/>
              </a:lnSpc>
              <a:spcAft>
                <a:spcPts val="1200"/>
              </a:spcAft>
              <a:buFont typeface="Arial" panose="020B0604020202020204" pitchFamily="34" charset="0"/>
              <a:buChar char="•"/>
            </a:pPr>
            <a:r>
              <a:rPr lang="fr-CA" sz="1600" dirty="0"/>
              <a:t>Effectuer un rappel à tous les membres du conseil avant chacune des rencontres</a:t>
            </a:r>
          </a:p>
          <a:p>
            <a:pPr marL="285750" indent="-285750">
              <a:lnSpc>
                <a:spcPct val="114000"/>
              </a:lnSpc>
              <a:spcAft>
                <a:spcPts val="1200"/>
              </a:spcAft>
              <a:buFont typeface="Arial" panose="020B0604020202020204" pitchFamily="34" charset="0"/>
              <a:buChar char="•"/>
            </a:pPr>
            <a:r>
              <a:rPr lang="fr-CA" sz="1600" dirty="0"/>
              <a:t>S’assurer de la réalisation des actions et des documents qui devaient être réalisés par les différents membres du conseil avant la rencontre</a:t>
            </a:r>
          </a:p>
        </p:txBody>
      </p:sp>
    </p:spTree>
    <p:extLst>
      <p:ext uri="{BB962C8B-B14F-4D97-AF65-F5344CB8AC3E}">
        <p14:creationId xmlns:p14="http://schemas.microsoft.com/office/powerpoint/2010/main" val="29647887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7"/>
</p:tagLst>
</file>

<file path=ppt/tags/tag45.xml><?xml version="1.0" encoding="utf-8"?>
<p:tagLst xmlns:a="http://schemas.openxmlformats.org/drawingml/2006/main" xmlns:r="http://schemas.openxmlformats.org/officeDocument/2006/relationships" xmlns:p="http://schemas.openxmlformats.org/presentationml/2006/main">
  <p:tag name="NUM" val="8"/>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75C2E4-DF1C-4F71-B63F-194884A268DE}">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2.xml><?xml version="1.0" encoding="utf-8"?>
<ds:datastoreItem xmlns:ds="http://schemas.openxmlformats.org/officeDocument/2006/customXml" ds:itemID="{6F4436FF-D304-423B-A4B4-AFBE79E3BE7D}">
  <ds:schemaRefs>
    <ds:schemaRef ds:uri="http://schemas.microsoft.com/sharepoint/v3/contenttype/forms"/>
  </ds:schemaRefs>
</ds:datastoreItem>
</file>

<file path=customXml/itemProps3.xml><?xml version="1.0" encoding="utf-8"?>
<ds:datastoreItem xmlns:ds="http://schemas.openxmlformats.org/officeDocument/2006/customXml" ds:itemID="{6ED2BFE7-0FA7-4B40-BE53-7C025C59DF4A}"/>
</file>

<file path=docProps/app.xml><?xml version="1.0" encoding="utf-8"?>
<Properties xmlns="http://schemas.openxmlformats.org/officeDocument/2006/extended-properties" xmlns:vt="http://schemas.openxmlformats.org/officeDocument/2006/docPropsVTypes">
  <TotalTime>17596</TotalTime>
  <Words>1028</Words>
  <Application>Microsoft Office PowerPoint</Application>
  <PresentationFormat>Affichage à l'écran (4:3)</PresentationFormat>
  <Paragraphs>51</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Arial Unicode MS</vt:lpstr>
      <vt:lpstr>Calibri</vt:lpstr>
      <vt:lpstr>Times</vt:lpstr>
      <vt:lpstr>Thème Office</vt:lpstr>
      <vt:lpstr>Module 6 Préparer les rencontres  du conseil d’élèves</vt:lpstr>
      <vt:lpstr>Dans cette leçon, nous traiterons plus en détail des activités à réaliser pendant les rencontres dans le cycle des rencontres du conseil d’élèves.</vt:lpstr>
      <vt:lpstr>Il vaut mieux structurer la rencontre du conseil d’élèves pour qu’elle soit efficace. Certaines activités peuvent faciliter la coordination des rencontres du conseil d’élèves pendant la rencontre.</vt:lpstr>
      <vt:lpstr>Prise de notes La prise de notes est essentielle afin de garder le fil des sujets traités d’une rencontre à l’autre. L’équipe de Vox populi vous propose d’utiliser un canevas pour la prise de notes qui reprend la structure de votre ordre du jour. De cette façon, ce sera plus facile de prendre des notes pendant la rencontre et de s’y référer par la suite.   Nous avons préparé une affiche pédagogique sur la prise de notes. Présentez cet outil aux élèves pour en faciliter l’utilisation.  Vous trouverez le canevas pour la prise de notes dans la boîte à outils de Vox populi en deux formats : PDF modifiable et Word. Vous pouvez ainsi l’adapter à vos besoins. </vt:lpstr>
      <vt:lpstr>Prise de notes En tant que responsable, cela pourrait vous sembler plus simple de vous charger de la prise de note. Toutefois, nous vous suggérons plutôt de confier la fonction de secrétaire à un élève ou à un autre adulte de l’école :     </vt:lpstr>
      <vt:lpstr>Prise de notes En confiant cette responsabilité à un ou à plusieurs élèves, vous leur donnerez l’occasion de développer leurs compétences. Dans tous les cas, déléguer cette tâche vous permet de partager la charge de travail et d’être plus disponible pour guider les délibérations démocratiques.</vt:lpstr>
      <vt:lpstr>Attribution de rôles Afin d’augmenter l’efficacité des rencontres et de favoriser l’autonomie et la motivation des jeunes, vous pouvez donner des rôles aux membres du conseil.  Vous ne pourrez peut-être pas donner un rôle additionnel à chaque membre (qui jouent déjà leur rôle de représentant). Cependant, certaines fonctions pourraient être assumées à tour de rôle par des élèves. Cela permettrait à chacun de développer ses compétences et de se sentir utile.</vt:lpstr>
      <vt:lpstr>Rôles Voici différents rôles que peuvent jouer les membres, selon la structure de votre conseil, en plus d’être représentant(e) ou député(e) :</vt:lpstr>
      <vt:lpstr>Rôles Si vous choisissez d’attribuer des rôles comme ceux de vice-président(e) ou de vice-premier(ère) ministre, assurez-vous que les personnes qui jouent ces rôles ont des tâches spécifiques même si elles ne remplacent pas le président ou le premier ministre. Ainsi, elles ne se sentiront pas inutiles au conseil. Voici quelques possibilités de tâches : </vt:lpstr>
      <vt:lpstr>Rôles Dans un conseil d’école primaire, vous pouvez attribuer ces différents rôles aux membres en adaptant les responsabilités aux capacités des enfants. De cette façon, les jeunes se familiarisent avec le fonctionnement du conseil et développent leurs compétences. Vous les préparez ainsi pour le secondaire.</vt:lpstr>
      <vt:lpstr>Définition des règles de fonctionnement</vt:lpstr>
      <vt:lpstr>Règles de fonctionnement</vt:lpstr>
      <vt:lpstr>Certaines écoles ont adopté des pratiques originales.</vt:lpstr>
      <vt:lpstr>Vous avez terminé la leçon 6.1.2 – Pendant la rencontre du conseil d’élèves. Consultez les autres leçons de la section Préparer les rencontres du conseil d’élèves du site Web de Vox populi pour en apprendre davantage sur le sujet.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318</cp:revision>
  <dcterms:modified xsi:type="dcterms:W3CDTF">2022-07-28T12:39:58Z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238000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